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sldIdLst>
    <p:sldId id="268" r:id="rId5"/>
    <p:sldId id="286" r:id="rId6"/>
    <p:sldId id="287" r:id="rId7"/>
    <p:sldId id="288" r:id="rId8"/>
    <p:sldId id="290" r:id="rId9"/>
    <p:sldId id="294" r:id="rId10"/>
    <p:sldId id="289" r:id="rId11"/>
    <p:sldId id="291" r:id="rId12"/>
    <p:sldId id="292" r:id="rId13"/>
    <p:sldId id="293" r:id="rId14"/>
    <p:sldId id="277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1E75"/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702F9-873B-6141-BD28-0441E6E539A1}" v="75" dt="2023-08-10T05:12:11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32"/>
    <p:restoredTop sz="95230"/>
  </p:normalViewPr>
  <p:slideViewPr>
    <p:cSldViewPr snapToGrid="0" snapToObjects="1" showGuides="1">
      <p:cViewPr varScale="1">
        <p:scale>
          <a:sx n="125" d="100"/>
          <a:sy n="125" d="100"/>
        </p:scale>
        <p:origin x="168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Fellowes" userId="d2c4a907-b18d-4f53-b323-2544234c2643" providerId="ADAL" clId="{A2C702F9-873B-6141-BD28-0441E6E539A1}"/>
    <pc:docChg chg="custSel addSld modSld">
      <pc:chgData name="Andrew Fellowes" userId="d2c4a907-b18d-4f53-b323-2544234c2643" providerId="ADAL" clId="{A2C702F9-873B-6141-BD28-0441E6E539A1}" dt="2023-08-10T05:25:01.520" v="2330" actId="693"/>
      <pc:docMkLst>
        <pc:docMk/>
      </pc:docMkLst>
      <pc:sldChg chg="modSp mod">
        <pc:chgData name="Andrew Fellowes" userId="d2c4a907-b18d-4f53-b323-2544234c2643" providerId="ADAL" clId="{A2C702F9-873B-6141-BD28-0441E6E539A1}" dt="2023-08-10T04:17:44.342" v="1386" actId="20577"/>
        <pc:sldMkLst>
          <pc:docMk/>
          <pc:sldMk cId="3938313543" sldId="286"/>
        </pc:sldMkLst>
        <pc:spChg chg="mod">
          <ac:chgData name="Andrew Fellowes" userId="d2c4a907-b18d-4f53-b323-2544234c2643" providerId="ADAL" clId="{A2C702F9-873B-6141-BD28-0441E6E539A1}" dt="2023-08-10T04:16:43.571" v="1366" actId="120"/>
          <ac:spMkLst>
            <pc:docMk/>
            <pc:sldMk cId="3938313543" sldId="286"/>
            <ac:spMk id="5" creationId="{8F51CA52-32A4-05F7-751A-1D4645703E91}"/>
          </ac:spMkLst>
        </pc:spChg>
        <pc:spChg chg="mod">
          <ac:chgData name="Andrew Fellowes" userId="d2c4a907-b18d-4f53-b323-2544234c2643" providerId="ADAL" clId="{A2C702F9-873B-6141-BD28-0441E6E539A1}" dt="2023-08-10T04:17:44.342" v="1386" actId="20577"/>
          <ac:spMkLst>
            <pc:docMk/>
            <pc:sldMk cId="3938313543" sldId="286"/>
            <ac:spMk id="6" creationId="{E01C5B28-95C5-43F1-D1D0-FE261B81E6AC}"/>
          </ac:spMkLst>
        </pc:spChg>
        <pc:spChg chg="mod">
          <ac:chgData name="Andrew Fellowes" userId="d2c4a907-b18d-4f53-b323-2544234c2643" providerId="ADAL" clId="{A2C702F9-873B-6141-BD28-0441E6E539A1}" dt="2023-08-10T04:15:19.538" v="1358" actId="114"/>
          <ac:spMkLst>
            <pc:docMk/>
            <pc:sldMk cId="3938313543" sldId="286"/>
            <ac:spMk id="8" creationId="{69E455AB-EFF5-EFBD-530A-15B28F378106}"/>
          </ac:spMkLst>
        </pc:spChg>
      </pc:sldChg>
      <pc:sldChg chg="modSp mod">
        <pc:chgData name="Andrew Fellowes" userId="d2c4a907-b18d-4f53-b323-2544234c2643" providerId="ADAL" clId="{A2C702F9-873B-6141-BD28-0441E6E539A1}" dt="2023-08-10T04:18:29.372" v="1387" actId="20577"/>
        <pc:sldMkLst>
          <pc:docMk/>
          <pc:sldMk cId="1760767681" sldId="287"/>
        </pc:sldMkLst>
        <pc:spChg chg="mod">
          <ac:chgData name="Andrew Fellowes" userId="d2c4a907-b18d-4f53-b323-2544234c2643" providerId="ADAL" clId="{A2C702F9-873B-6141-BD28-0441E6E539A1}" dt="2023-08-10T04:18:29.372" v="1387" actId="20577"/>
          <ac:spMkLst>
            <pc:docMk/>
            <pc:sldMk cId="1760767681" sldId="287"/>
            <ac:spMk id="4" creationId="{64225715-21B1-9B01-BB3E-699E5D6771AE}"/>
          </ac:spMkLst>
        </pc:spChg>
      </pc:sldChg>
      <pc:sldChg chg="addSp delSp modSp mod">
        <pc:chgData name="Andrew Fellowes" userId="d2c4a907-b18d-4f53-b323-2544234c2643" providerId="ADAL" clId="{A2C702F9-873B-6141-BD28-0441E6E539A1}" dt="2023-08-10T04:38:51.006" v="1601" actId="1035"/>
        <pc:sldMkLst>
          <pc:docMk/>
          <pc:sldMk cId="130748126" sldId="290"/>
        </pc:sldMkLst>
        <pc:spChg chg="del">
          <ac:chgData name="Andrew Fellowes" userId="d2c4a907-b18d-4f53-b323-2544234c2643" providerId="ADAL" clId="{A2C702F9-873B-6141-BD28-0441E6E539A1}" dt="2023-08-10T04:38:19.645" v="1555" actId="478"/>
          <ac:spMkLst>
            <pc:docMk/>
            <pc:sldMk cId="130748126" sldId="290"/>
            <ac:spMk id="5" creationId="{3C5881AE-3465-E0FE-3AAD-BAC58777F86E}"/>
          </ac:spMkLst>
        </pc:spChg>
        <pc:spChg chg="mod">
          <ac:chgData name="Andrew Fellowes" userId="d2c4a907-b18d-4f53-b323-2544234c2643" providerId="ADAL" clId="{A2C702F9-873B-6141-BD28-0441E6E539A1}" dt="2023-08-10T03:43:45.806" v="854" actId="20577"/>
          <ac:spMkLst>
            <pc:docMk/>
            <pc:sldMk cId="130748126" sldId="290"/>
            <ac:spMk id="6" creationId="{91809A56-8705-A347-079F-B7A37E066ABB}"/>
          </ac:spMkLst>
        </pc:spChg>
        <pc:spChg chg="add del mod">
          <ac:chgData name="Andrew Fellowes" userId="d2c4a907-b18d-4f53-b323-2544234c2643" providerId="ADAL" clId="{A2C702F9-873B-6141-BD28-0441E6E539A1}" dt="2023-08-10T04:38:24.627" v="1556" actId="478"/>
          <ac:spMkLst>
            <pc:docMk/>
            <pc:sldMk cId="130748126" sldId="290"/>
            <ac:spMk id="8" creationId="{7774D769-48CC-2963-BFBF-0357290475CF}"/>
          </ac:spMkLst>
        </pc:spChg>
        <pc:spChg chg="mod">
          <ac:chgData name="Andrew Fellowes" userId="d2c4a907-b18d-4f53-b323-2544234c2643" providerId="ADAL" clId="{A2C702F9-873B-6141-BD28-0441E6E539A1}" dt="2023-08-10T04:38:51.006" v="1601" actId="1035"/>
          <ac:spMkLst>
            <pc:docMk/>
            <pc:sldMk cId="130748126" sldId="290"/>
            <ac:spMk id="27" creationId="{43F435C9-CCAE-9828-0008-8338C4AC0DE4}"/>
          </ac:spMkLst>
        </pc:spChg>
        <pc:spChg chg="mod">
          <ac:chgData name="Andrew Fellowes" userId="d2c4a907-b18d-4f53-b323-2544234c2643" providerId="ADAL" clId="{A2C702F9-873B-6141-BD28-0441E6E539A1}" dt="2023-08-10T04:38:51.006" v="1601" actId="1035"/>
          <ac:spMkLst>
            <pc:docMk/>
            <pc:sldMk cId="130748126" sldId="290"/>
            <ac:spMk id="29" creationId="{39BC531E-D843-2A00-6F3B-A5C1D3A7FCFA}"/>
          </ac:spMkLst>
        </pc:spChg>
        <pc:spChg chg="mod">
          <ac:chgData name="Andrew Fellowes" userId="d2c4a907-b18d-4f53-b323-2544234c2643" providerId="ADAL" clId="{A2C702F9-873B-6141-BD28-0441E6E539A1}" dt="2023-08-10T04:38:51.006" v="1601" actId="1035"/>
          <ac:spMkLst>
            <pc:docMk/>
            <pc:sldMk cId="130748126" sldId="290"/>
            <ac:spMk id="31" creationId="{D2A85860-3474-AE03-BE81-7F969D00FDD1}"/>
          </ac:spMkLst>
        </pc:spChg>
        <pc:spChg chg="mod">
          <ac:chgData name="Andrew Fellowes" userId="d2c4a907-b18d-4f53-b323-2544234c2643" providerId="ADAL" clId="{A2C702F9-873B-6141-BD28-0441E6E539A1}" dt="2023-08-10T04:38:51.006" v="1601" actId="1035"/>
          <ac:spMkLst>
            <pc:docMk/>
            <pc:sldMk cId="130748126" sldId="290"/>
            <ac:spMk id="34" creationId="{34FE1135-3A84-CFF3-250F-5EAE3EEA1F0D}"/>
          </ac:spMkLst>
        </pc:spChg>
        <pc:spChg chg="mod">
          <ac:chgData name="Andrew Fellowes" userId="d2c4a907-b18d-4f53-b323-2544234c2643" providerId="ADAL" clId="{A2C702F9-873B-6141-BD28-0441E6E539A1}" dt="2023-08-10T04:38:51.006" v="1601" actId="1035"/>
          <ac:spMkLst>
            <pc:docMk/>
            <pc:sldMk cId="130748126" sldId="290"/>
            <ac:spMk id="35" creationId="{FCC2C362-0156-C3BF-25B3-D2D9241C1F95}"/>
          </ac:spMkLst>
        </pc:spChg>
        <pc:spChg chg="mod">
          <ac:chgData name="Andrew Fellowes" userId="d2c4a907-b18d-4f53-b323-2544234c2643" providerId="ADAL" clId="{A2C702F9-873B-6141-BD28-0441E6E539A1}" dt="2023-08-10T04:38:51.006" v="1601" actId="1035"/>
          <ac:spMkLst>
            <pc:docMk/>
            <pc:sldMk cId="130748126" sldId="290"/>
            <ac:spMk id="36" creationId="{02673915-D460-4EF5-6E9B-B6DB2FAFCC29}"/>
          </ac:spMkLst>
        </pc:spChg>
        <pc:spChg chg="mod">
          <ac:chgData name="Andrew Fellowes" userId="d2c4a907-b18d-4f53-b323-2544234c2643" providerId="ADAL" clId="{A2C702F9-873B-6141-BD28-0441E6E539A1}" dt="2023-08-10T04:38:51.006" v="1601" actId="1035"/>
          <ac:spMkLst>
            <pc:docMk/>
            <pc:sldMk cId="130748126" sldId="290"/>
            <ac:spMk id="37" creationId="{36710000-8E63-6340-DF37-8055835063D0}"/>
          </ac:spMkLst>
        </pc:spChg>
        <pc:spChg chg="mod">
          <ac:chgData name="Andrew Fellowes" userId="d2c4a907-b18d-4f53-b323-2544234c2643" providerId="ADAL" clId="{A2C702F9-873B-6141-BD28-0441E6E539A1}" dt="2023-08-10T04:38:51.006" v="1601" actId="1035"/>
          <ac:spMkLst>
            <pc:docMk/>
            <pc:sldMk cId="130748126" sldId="290"/>
            <ac:spMk id="41" creationId="{C57A8EEB-DFEA-3484-7C16-42B1050E261C}"/>
          </ac:spMkLst>
        </pc:spChg>
        <pc:spChg chg="mod">
          <ac:chgData name="Andrew Fellowes" userId="d2c4a907-b18d-4f53-b323-2544234c2643" providerId="ADAL" clId="{A2C702F9-873B-6141-BD28-0441E6E539A1}" dt="2023-08-10T04:38:51.006" v="1601" actId="1035"/>
          <ac:spMkLst>
            <pc:docMk/>
            <pc:sldMk cId="130748126" sldId="290"/>
            <ac:spMk id="42" creationId="{C1FBF177-8320-5B59-0324-39105A37BD99}"/>
          </ac:spMkLst>
        </pc:spChg>
        <pc:spChg chg="mod">
          <ac:chgData name="Andrew Fellowes" userId="d2c4a907-b18d-4f53-b323-2544234c2643" providerId="ADAL" clId="{A2C702F9-873B-6141-BD28-0441E6E539A1}" dt="2023-08-10T04:38:51.006" v="1601" actId="1035"/>
          <ac:spMkLst>
            <pc:docMk/>
            <pc:sldMk cId="130748126" sldId="290"/>
            <ac:spMk id="43" creationId="{BA865DFC-235B-56A3-05D1-515D7A757518}"/>
          </ac:spMkLst>
        </pc:spChg>
        <pc:picChg chg="mod">
          <ac:chgData name="Andrew Fellowes" userId="d2c4a907-b18d-4f53-b323-2544234c2643" providerId="ADAL" clId="{A2C702F9-873B-6141-BD28-0441E6E539A1}" dt="2023-08-10T04:38:51.006" v="1601" actId="1035"/>
          <ac:picMkLst>
            <pc:docMk/>
            <pc:sldMk cId="130748126" sldId="290"/>
            <ac:picMk id="20" creationId="{284B8E17-AD66-7344-6C77-9BA1814488CA}"/>
          </ac:picMkLst>
        </pc:picChg>
        <pc:picChg chg="mod">
          <ac:chgData name="Andrew Fellowes" userId="d2c4a907-b18d-4f53-b323-2544234c2643" providerId="ADAL" clId="{A2C702F9-873B-6141-BD28-0441E6E539A1}" dt="2023-08-10T04:38:51.006" v="1601" actId="1035"/>
          <ac:picMkLst>
            <pc:docMk/>
            <pc:sldMk cId="130748126" sldId="290"/>
            <ac:picMk id="21" creationId="{A3F9AB8E-1CF5-9F68-4A21-9760AD6FBDF4}"/>
          </ac:picMkLst>
        </pc:picChg>
        <pc:picChg chg="mod">
          <ac:chgData name="Andrew Fellowes" userId="d2c4a907-b18d-4f53-b323-2544234c2643" providerId="ADAL" clId="{A2C702F9-873B-6141-BD28-0441E6E539A1}" dt="2023-08-10T04:38:51.006" v="1601" actId="1035"/>
          <ac:picMkLst>
            <pc:docMk/>
            <pc:sldMk cId="130748126" sldId="290"/>
            <ac:picMk id="22" creationId="{96F4327A-4FFD-F945-FE84-0C35DD8EF7A5}"/>
          </ac:picMkLst>
        </pc:picChg>
        <pc:picChg chg="mod">
          <ac:chgData name="Andrew Fellowes" userId="d2c4a907-b18d-4f53-b323-2544234c2643" providerId="ADAL" clId="{A2C702F9-873B-6141-BD28-0441E6E539A1}" dt="2023-08-10T04:38:51.006" v="1601" actId="1035"/>
          <ac:picMkLst>
            <pc:docMk/>
            <pc:sldMk cId="130748126" sldId="290"/>
            <ac:picMk id="24" creationId="{8F087D44-1059-F3A6-3B55-36922216B047}"/>
          </ac:picMkLst>
        </pc:picChg>
        <pc:picChg chg="mod">
          <ac:chgData name="Andrew Fellowes" userId="d2c4a907-b18d-4f53-b323-2544234c2643" providerId="ADAL" clId="{A2C702F9-873B-6141-BD28-0441E6E539A1}" dt="2023-08-10T04:38:51.006" v="1601" actId="1035"/>
          <ac:picMkLst>
            <pc:docMk/>
            <pc:sldMk cId="130748126" sldId="290"/>
            <ac:picMk id="25" creationId="{86AB7151-01C1-2CA6-6B55-D107FEDD017C}"/>
          </ac:picMkLst>
        </pc:picChg>
      </pc:sldChg>
      <pc:sldChg chg="modSp mod">
        <pc:chgData name="Andrew Fellowes" userId="d2c4a907-b18d-4f53-b323-2544234c2643" providerId="ADAL" clId="{A2C702F9-873B-6141-BD28-0441E6E539A1}" dt="2023-08-10T04:57:03.011" v="1742" actId="20577"/>
        <pc:sldMkLst>
          <pc:docMk/>
          <pc:sldMk cId="1863833819" sldId="291"/>
        </pc:sldMkLst>
        <pc:spChg chg="mod">
          <ac:chgData name="Andrew Fellowes" userId="d2c4a907-b18d-4f53-b323-2544234c2643" providerId="ADAL" clId="{A2C702F9-873B-6141-BD28-0441E6E539A1}" dt="2023-08-10T04:57:03.011" v="1742" actId="20577"/>
          <ac:spMkLst>
            <pc:docMk/>
            <pc:sldMk cId="1863833819" sldId="291"/>
            <ac:spMk id="6" creationId="{69517133-5A2F-780C-C356-8BE377567B65}"/>
          </ac:spMkLst>
        </pc:spChg>
        <pc:spChg chg="mod">
          <ac:chgData name="Andrew Fellowes" userId="d2c4a907-b18d-4f53-b323-2544234c2643" providerId="ADAL" clId="{A2C702F9-873B-6141-BD28-0441E6E539A1}" dt="2023-08-10T04:55:48.194" v="1704" actId="20577"/>
          <ac:spMkLst>
            <pc:docMk/>
            <pc:sldMk cId="1863833819" sldId="291"/>
            <ac:spMk id="9" creationId="{C4F69347-E65A-D595-1B21-220959595AD2}"/>
          </ac:spMkLst>
        </pc:spChg>
        <pc:spChg chg="mod">
          <ac:chgData name="Andrew Fellowes" userId="d2c4a907-b18d-4f53-b323-2544234c2643" providerId="ADAL" clId="{A2C702F9-873B-6141-BD28-0441E6E539A1}" dt="2023-08-10T03:50:23.126" v="1009" actId="408"/>
          <ac:spMkLst>
            <pc:docMk/>
            <pc:sldMk cId="1863833819" sldId="291"/>
            <ac:spMk id="11" creationId="{E5651F29-68CA-1BC1-F8F7-E8D3C825D2FC}"/>
          </ac:spMkLst>
        </pc:spChg>
        <pc:spChg chg="mod">
          <ac:chgData name="Andrew Fellowes" userId="d2c4a907-b18d-4f53-b323-2544234c2643" providerId="ADAL" clId="{A2C702F9-873B-6141-BD28-0441E6E539A1}" dt="2023-08-10T04:56:43.596" v="1740" actId="20577"/>
          <ac:spMkLst>
            <pc:docMk/>
            <pc:sldMk cId="1863833819" sldId="291"/>
            <ac:spMk id="14" creationId="{1DB1F612-2392-C2B9-E55C-895BBFB02D72}"/>
          </ac:spMkLst>
        </pc:spChg>
        <pc:picChg chg="mod">
          <ac:chgData name="Andrew Fellowes" userId="d2c4a907-b18d-4f53-b323-2544234c2643" providerId="ADAL" clId="{A2C702F9-873B-6141-BD28-0441E6E539A1}" dt="2023-08-10T03:49:56.867" v="996" actId="1037"/>
          <ac:picMkLst>
            <pc:docMk/>
            <pc:sldMk cId="1863833819" sldId="291"/>
            <ac:picMk id="7" creationId="{513C0C63-7D14-B626-730D-643417377EE2}"/>
          </ac:picMkLst>
        </pc:picChg>
        <pc:picChg chg="mod">
          <ac:chgData name="Andrew Fellowes" userId="d2c4a907-b18d-4f53-b323-2544234c2643" providerId="ADAL" clId="{A2C702F9-873B-6141-BD28-0441E6E539A1}" dt="2023-08-10T03:50:13.114" v="1008" actId="1037"/>
          <ac:picMkLst>
            <pc:docMk/>
            <pc:sldMk cId="1863833819" sldId="291"/>
            <ac:picMk id="8" creationId="{75830E21-3BB3-13A6-054D-4A8595D23029}"/>
          </ac:picMkLst>
        </pc:picChg>
        <pc:picChg chg="mod">
          <ac:chgData name="Andrew Fellowes" userId="d2c4a907-b18d-4f53-b323-2544234c2643" providerId="ADAL" clId="{A2C702F9-873B-6141-BD28-0441E6E539A1}" dt="2023-08-10T03:50:37.273" v="1019" actId="1037"/>
          <ac:picMkLst>
            <pc:docMk/>
            <pc:sldMk cId="1863833819" sldId="291"/>
            <ac:picMk id="13" creationId="{A1CAFA6B-FFB5-7ED3-9D24-88CF1A5FCEBD}"/>
          </ac:picMkLst>
        </pc:picChg>
      </pc:sldChg>
      <pc:sldChg chg="addSp delSp modSp mod">
        <pc:chgData name="Andrew Fellowes" userId="d2c4a907-b18d-4f53-b323-2544234c2643" providerId="ADAL" clId="{A2C702F9-873B-6141-BD28-0441E6E539A1}" dt="2023-08-10T04:57:55.557" v="1763" actId="20577"/>
        <pc:sldMkLst>
          <pc:docMk/>
          <pc:sldMk cId="3749924451" sldId="292"/>
        </pc:sldMkLst>
        <pc:spChg chg="del mod">
          <ac:chgData name="Andrew Fellowes" userId="d2c4a907-b18d-4f53-b323-2544234c2643" providerId="ADAL" clId="{A2C702F9-873B-6141-BD28-0441E6E539A1}" dt="2023-08-10T04:11:09.313" v="1348" actId="478"/>
          <ac:spMkLst>
            <pc:docMk/>
            <pc:sldMk cId="3749924451" sldId="292"/>
            <ac:spMk id="2" creationId="{00A07AD6-3011-5893-70D2-233BBB91F19B}"/>
          </ac:spMkLst>
        </pc:spChg>
        <pc:spChg chg="mod">
          <ac:chgData name="Andrew Fellowes" userId="d2c4a907-b18d-4f53-b323-2544234c2643" providerId="ADAL" clId="{A2C702F9-873B-6141-BD28-0441E6E539A1}" dt="2023-08-10T04:11:02.766" v="1347" actId="1035"/>
          <ac:spMkLst>
            <pc:docMk/>
            <pc:sldMk cId="3749924451" sldId="292"/>
            <ac:spMk id="3" creationId="{7124D876-BA63-8383-D2AB-620403802442}"/>
          </ac:spMkLst>
        </pc:spChg>
        <pc:spChg chg="mod">
          <ac:chgData name="Andrew Fellowes" userId="d2c4a907-b18d-4f53-b323-2544234c2643" providerId="ADAL" clId="{A2C702F9-873B-6141-BD28-0441E6E539A1}" dt="2023-08-10T04:57:55.557" v="1763" actId="20577"/>
          <ac:spMkLst>
            <pc:docMk/>
            <pc:sldMk cId="3749924451" sldId="292"/>
            <ac:spMk id="4" creationId="{1505360E-6960-E5A6-D8F8-944C689191E2}"/>
          </ac:spMkLst>
        </pc:spChg>
        <pc:spChg chg="add del mod">
          <ac:chgData name="Andrew Fellowes" userId="d2c4a907-b18d-4f53-b323-2544234c2643" providerId="ADAL" clId="{A2C702F9-873B-6141-BD28-0441E6E539A1}" dt="2023-08-10T04:09:04.280" v="1304" actId="478"/>
          <ac:spMkLst>
            <pc:docMk/>
            <pc:sldMk cId="3749924451" sldId="292"/>
            <ac:spMk id="5" creationId="{D5489140-B5D5-DD1B-458C-3D9626405167}"/>
          </ac:spMkLst>
        </pc:spChg>
        <pc:spChg chg="mod">
          <ac:chgData name="Andrew Fellowes" userId="d2c4a907-b18d-4f53-b323-2544234c2643" providerId="ADAL" clId="{A2C702F9-873B-6141-BD28-0441E6E539A1}" dt="2023-08-10T04:03:01.499" v="1249" actId="20577"/>
          <ac:spMkLst>
            <pc:docMk/>
            <pc:sldMk cId="3749924451" sldId="292"/>
            <ac:spMk id="6" creationId="{2ACE6E18-2DDE-885B-CB5D-A1A58F322AE7}"/>
          </ac:spMkLst>
        </pc:spChg>
        <pc:spChg chg="add del mod">
          <ac:chgData name="Andrew Fellowes" userId="d2c4a907-b18d-4f53-b323-2544234c2643" providerId="ADAL" clId="{A2C702F9-873B-6141-BD28-0441E6E539A1}" dt="2023-08-10T04:09:05.455" v="1305" actId="478"/>
          <ac:spMkLst>
            <pc:docMk/>
            <pc:sldMk cId="3749924451" sldId="292"/>
            <ac:spMk id="7" creationId="{A19949B0-05CD-B496-7254-CF1A3D9DD0CB}"/>
          </ac:spMkLst>
        </pc:spChg>
        <pc:spChg chg="add del mod">
          <ac:chgData name="Andrew Fellowes" userId="d2c4a907-b18d-4f53-b323-2544234c2643" providerId="ADAL" clId="{A2C702F9-873B-6141-BD28-0441E6E539A1}" dt="2023-08-10T04:09:07.832" v="1306" actId="478"/>
          <ac:spMkLst>
            <pc:docMk/>
            <pc:sldMk cId="3749924451" sldId="292"/>
            <ac:spMk id="8" creationId="{F24BAB96-556E-73AE-9624-A400A98EB648}"/>
          </ac:spMkLst>
        </pc:spChg>
        <pc:spChg chg="add mod">
          <ac:chgData name="Andrew Fellowes" userId="d2c4a907-b18d-4f53-b323-2544234c2643" providerId="ADAL" clId="{A2C702F9-873B-6141-BD28-0441E6E539A1}" dt="2023-08-10T04:11:02.766" v="1347" actId="1035"/>
          <ac:spMkLst>
            <pc:docMk/>
            <pc:sldMk cId="3749924451" sldId="292"/>
            <ac:spMk id="9" creationId="{EA913A9D-5C4A-17B9-6002-7FB38838B67F}"/>
          </ac:spMkLst>
        </pc:spChg>
        <pc:spChg chg="add mod">
          <ac:chgData name="Andrew Fellowes" userId="d2c4a907-b18d-4f53-b323-2544234c2643" providerId="ADAL" clId="{A2C702F9-873B-6141-BD28-0441E6E539A1}" dt="2023-08-10T04:11:02.766" v="1347" actId="1035"/>
          <ac:spMkLst>
            <pc:docMk/>
            <pc:sldMk cId="3749924451" sldId="292"/>
            <ac:spMk id="11" creationId="{F285F71A-CC7E-32AF-6768-6C5F799BA088}"/>
          </ac:spMkLst>
        </pc:spChg>
        <pc:spChg chg="add mod">
          <ac:chgData name="Andrew Fellowes" userId="d2c4a907-b18d-4f53-b323-2544234c2643" providerId="ADAL" clId="{A2C702F9-873B-6141-BD28-0441E6E539A1}" dt="2023-08-10T04:11:02.766" v="1347" actId="1035"/>
          <ac:spMkLst>
            <pc:docMk/>
            <pc:sldMk cId="3749924451" sldId="292"/>
            <ac:spMk id="13" creationId="{D22BE73B-E85A-FF29-70E6-CA50866DED68}"/>
          </ac:spMkLst>
        </pc:spChg>
        <pc:picChg chg="mod">
          <ac:chgData name="Andrew Fellowes" userId="d2c4a907-b18d-4f53-b323-2544234c2643" providerId="ADAL" clId="{A2C702F9-873B-6141-BD28-0441E6E539A1}" dt="2023-08-10T04:10:48.633" v="1342" actId="1035"/>
          <ac:picMkLst>
            <pc:docMk/>
            <pc:sldMk cId="3749924451" sldId="292"/>
            <ac:picMk id="10" creationId="{31970C9B-0884-25F7-817D-3CF2D597936A}"/>
          </ac:picMkLst>
        </pc:picChg>
        <pc:picChg chg="mod">
          <ac:chgData name="Andrew Fellowes" userId="d2c4a907-b18d-4f53-b323-2544234c2643" providerId="ADAL" clId="{A2C702F9-873B-6141-BD28-0441E6E539A1}" dt="2023-08-10T04:10:48.633" v="1342" actId="1035"/>
          <ac:picMkLst>
            <pc:docMk/>
            <pc:sldMk cId="3749924451" sldId="292"/>
            <ac:picMk id="12" creationId="{8F0C1FDE-8579-8EB6-27E3-9FE3E2F4835B}"/>
          </ac:picMkLst>
        </pc:picChg>
        <pc:picChg chg="mod">
          <ac:chgData name="Andrew Fellowes" userId="d2c4a907-b18d-4f53-b323-2544234c2643" providerId="ADAL" clId="{A2C702F9-873B-6141-BD28-0441E6E539A1}" dt="2023-08-10T04:10:48.633" v="1342" actId="1035"/>
          <ac:picMkLst>
            <pc:docMk/>
            <pc:sldMk cId="3749924451" sldId="292"/>
            <ac:picMk id="14" creationId="{C7C812D6-E3F4-2E23-F9E7-21F8580C7521}"/>
          </ac:picMkLst>
        </pc:picChg>
      </pc:sldChg>
      <pc:sldChg chg="addSp delSp modSp mod">
        <pc:chgData name="Andrew Fellowes" userId="d2c4a907-b18d-4f53-b323-2544234c2643" providerId="ADAL" clId="{A2C702F9-873B-6141-BD28-0441E6E539A1}" dt="2023-08-10T05:22:02.267" v="2329" actId="948"/>
        <pc:sldMkLst>
          <pc:docMk/>
          <pc:sldMk cId="110259775" sldId="293"/>
        </pc:sldMkLst>
        <pc:spChg chg="del">
          <ac:chgData name="Andrew Fellowes" userId="d2c4a907-b18d-4f53-b323-2544234c2643" providerId="ADAL" clId="{A2C702F9-873B-6141-BD28-0441E6E539A1}" dt="2023-08-10T05:11:22.011" v="2130" actId="478"/>
          <ac:spMkLst>
            <pc:docMk/>
            <pc:sldMk cId="110259775" sldId="293"/>
            <ac:spMk id="5" creationId="{8BF6AC7B-1457-BC67-0E00-0F1004B11EE7}"/>
          </ac:spMkLst>
        </pc:spChg>
        <pc:spChg chg="mod">
          <ac:chgData name="Andrew Fellowes" userId="d2c4a907-b18d-4f53-b323-2544234c2643" providerId="ADAL" clId="{A2C702F9-873B-6141-BD28-0441E6E539A1}" dt="2023-08-10T05:21:34.600" v="2327" actId="1036"/>
          <ac:spMkLst>
            <pc:docMk/>
            <pc:sldMk cId="110259775" sldId="293"/>
            <ac:spMk id="6" creationId="{0ABF7D19-8962-2953-E95F-738678E2B26C}"/>
          </ac:spMkLst>
        </pc:spChg>
        <pc:spChg chg="mod">
          <ac:chgData name="Andrew Fellowes" userId="d2c4a907-b18d-4f53-b323-2544234c2643" providerId="ADAL" clId="{A2C702F9-873B-6141-BD28-0441E6E539A1}" dt="2023-08-10T05:12:42.600" v="2160" actId="1035"/>
          <ac:spMkLst>
            <pc:docMk/>
            <pc:sldMk cId="110259775" sldId="293"/>
            <ac:spMk id="7" creationId="{FA0BDAC6-6420-39CB-81DD-98F365B648A0}"/>
          </ac:spMkLst>
        </pc:spChg>
        <pc:spChg chg="del mod">
          <ac:chgData name="Andrew Fellowes" userId="d2c4a907-b18d-4f53-b323-2544234c2643" providerId="ADAL" clId="{A2C702F9-873B-6141-BD28-0441E6E539A1}" dt="2023-08-10T05:12:29.556" v="2140" actId="478"/>
          <ac:spMkLst>
            <pc:docMk/>
            <pc:sldMk cId="110259775" sldId="293"/>
            <ac:spMk id="8" creationId="{C3F0B1AF-A5CB-F355-3A0D-279E714C0776}"/>
          </ac:spMkLst>
        </pc:spChg>
        <pc:spChg chg="add mod">
          <ac:chgData name="Andrew Fellowes" userId="d2c4a907-b18d-4f53-b323-2544234c2643" providerId="ADAL" clId="{A2C702F9-873B-6141-BD28-0441E6E539A1}" dt="2023-08-10T05:22:02.267" v="2329" actId="948"/>
          <ac:spMkLst>
            <pc:docMk/>
            <pc:sldMk cId="110259775" sldId="293"/>
            <ac:spMk id="9" creationId="{7564293B-3ACA-434B-E4F8-3303AE861B83}"/>
          </ac:spMkLst>
        </pc:spChg>
      </pc:sldChg>
      <pc:sldChg chg="modSp mod">
        <pc:chgData name="Andrew Fellowes" userId="d2c4a907-b18d-4f53-b323-2544234c2643" providerId="ADAL" clId="{A2C702F9-873B-6141-BD28-0441E6E539A1}" dt="2023-08-10T05:25:01.520" v="2330" actId="693"/>
        <pc:sldMkLst>
          <pc:docMk/>
          <pc:sldMk cId="2932323196" sldId="294"/>
        </pc:sldMkLst>
        <pc:spChg chg="mod">
          <ac:chgData name="Andrew Fellowes" userId="d2c4a907-b18d-4f53-b323-2544234c2643" providerId="ADAL" clId="{A2C702F9-873B-6141-BD28-0441E6E539A1}" dt="2023-08-10T05:02:58.222" v="1783" actId="20577"/>
          <ac:spMkLst>
            <pc:docMk/>
            <pc:sldMk cId="2932323196" sldId="294"/>
            <ac:spMk id="4" creationId="{24330F77-7DAA-AC6C-9773-599EAE881C27}"/>
          </ac:spMkLst>
        </pc:spChg>
        <pc:spChg chg="mod">
          <ac:chgData name="Andrew Fellowes" userId="d2c4a907-b18d-4f53-b323-2544234c2643" providerId="ADAL" clId="{A2C702F9-873B-6141-BD28-0441E6E539A1}" dt="2023-08-10T05:03:08.093" v="1785" actId="20577"/>
          <ac:spMkLst>
            <pc:docMk/>
            <pc:sldMk cId="2932323196" sldId="294"/>
            <ac:spMk id="5" creationId="{0EFB3248-1929-8DCF-2C26-FD9CA865F66E}"/>
          </ac:spMkLst>
        </pc:spChg>
        <pc:spChg chg="mod">
          <ac:chgData name="Andrew Fellowes" userId="d2c4a907-b18d-4f53-b323-2544234c2643" providerId="ADAL" clId="{A2C702F9-873B-6141-BD28-0441E6E539A1}" dt="2023-08-10T05:25:01.520" v="2330" actId="693"/>
          <ac:spMkLst>
            <pc:docMk/>
            <pc:sldMk cId="2932323196" sldId="294"/>
            <ac:spMk id="6" creationId="{62C85F23-C459-9609-CC7C-04BA81F3E6F0}"/>
          </ac:spMkLst>
        </pc:spChg>
      </pc:sldChg>
      <pc:sldChg chg="addSp delSp modSp new mod modClrScheme chgLayout">
        <pc:chgData name="Andrew Fellowes" userId="d2c4a907-b18d-4f53-b323-2544234c2643" providerId="ADAL" clId="{A2C702F9-873B-6141-BD28-0441E6E539A1}" dt="2023-08-10T04:30:10.370" v="1554" actId="20577"/>
        <pc:sldMkLst>
          <pc:docMk/>
          <pc:sldMk cId="3517331515" sldId="295"/>
        </pc:sldMkLst>
        <pc:spChg chg="mod ord">
          <ac:chgData name="Andrew Fellowes" userId="d2c4a907-b18d-4f53-b323-2544234c2643" providerId="ADAL" clId="{A2C702F9-873B-6141-BD28-0441E6E539A1}" dt="2023-08-10T04:27:11.554" v="1402" actId="700"/>
          <ac:spMkLst>
            <pc:docMk/>
            <pc:sldMk cId="3517331515" sldId="295"/>
            <ac:spMk id="2" creationId="{B5C386D7-9EE9-BF8F-4D89-68B51152C0AD}"/>
          </ac:spMkLst>
        </pc:spChg>
        <pc:spChg chg="mod ord">
          <ac:chgData name="Andrew Fellowes" userId="d2c4a907-b18d-4f53-b323-2544234c2643" providerId="ADAL" clId="{A2C702F9-873B-6141-BD28-0441E6E539A1}" dt="2023-08-10T04:27:11.554" v="1402" actId="700"/>
          <ac:spMkLst>
            <pc:docMk/>
            <pc:sldMk cId="3517331515" sldId="295"/>
            <ac:spMk id="3" creationId="{D7C35760-E74F-3D9C-291E-DED6DF432A4C}"/>
          </ac:spMkLst>
        </pc:spChg>
        <pc:spChg chg="mod ord">
          <ac:chgData name="Andrew Fellowes" userId="d2c4a907-b18d-4f53-b323-2544234c2643" providerId="ADAL" clId="{A2C702F9-873B-6141-BD28-0441E6E539A1}" dt="2023-08-10T04:27:11.554" v="1402" actId="700"/>
          <ac:spMkLst>
            <pc:docMk/>
            <pc:sldMk cId="3517331515" sldId="295"/>
            <ac:spMk id="4" creationId="{B49B4394-EE84-5913-F3D0-DD1C9D10EDB5}"/>
          </ac:spMkLst>
        </pc:spChg>
        <pc:spChg chg="mod ord">
          <ac:chgData name="Andrew Fellowes" userId="d2c4a907-b18d-4f53-b323-2544234c2643" providerId="ADAL" clId="{A2C702F9-873B-6141-BD28-0441E6E539A1}" dt="2023-08-10T04:27:11.554" v="1402" actId="700"/>
          <ac:spMkLst>
            <pc:docMk/>
            <pc:sldMk cId="3517331515" sldId="295"/>
            <ac:spMk id="5" creationId="{36268754-C36F-FB58-7505-98298D278CE2}"/>
          </ac:spMkLst>
        </pc:spChg>
        <pc:spChg chg="del">
          <ac:chgData name="Andrew Fellowes" userId="d2c4a907-b18d-4f53-b323-2544234c2643" providerId="ADAL" clId="{A2C702F9-873B-6141-BD28-0441E6E539A1}" dt="2023-08-10T04:27:05.220" v="1401" actId="478"/>
          <ac:spMkLst>
            <pc:docMk/>
            <pc:sldMk cId="3517331515" sldId="295"/>
            <ac:spMk id="6" creationId="{3F88FF34-AEA4-12A8-4AEF-776A93570973}"/>
          </ac:spMkLst>
        </pc:spChg>
        <pc:spChg chg="add mod ord">
          <ac:chgData name="Andrew Fellowes" userId="d2c4a907-b18d-4f53-b323-2544234c2643" providerId="ADAL" clId="{A2C702F9-873B-6141-BD28-0441E6E539A1}" dt="2023-08-10T04:27:11.554" v="1402" actId="700"/>
          <ac:spMkLst>
            <pc:docMk/>
            <pc:sldMk cId="3517331515" sldId="295"/>
            <ac:spMk id="7" creationId="{7192243D-713B-A6E2-2140-85C7A2EAA5DE}"/>
          </ac:spMkLst>
        </pc:spChg>
        <pc:spChg chg="add mod ord">
          <ac:chgData name="Andrew Fellowes" userId="d2c4a907-b18d-4f53-b323-2544234c2643" providerId="ADAL" clId="{A2C702F9-873B-6141-BD28-0441E6E539A1}" dt="2023-08-10T04:30:10.370" v="1554" actId="20577"/>
          <ac:spMkLst>
            <pc:docMk/>
            <pc:sldMk cId="3517331515" sldId="295"/>
            <ac:spMk id="8" creationId="{40BA98C9-B775-5426-2654-0B807B5B0B6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7D268-8035-764F-9285-76CFA3721FA7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61939-5596-4740-BDBC-CBAB6A90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86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6F2473A3-DAE2-6048-8A75-CCFDD41C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1341"/>
          <a:stretch/>
        </p:blipFill>
        <p:spPr>
          <a:xfrm>
            <a:off x="-30480" y="0"/>
            <a:ext cx="4713288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99098CE-8947-2B63-776E-0B231400AB7E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6411883" y="5033533"/>
            <a:ext cx="5218839" cy="1500802"/>
          </a:xfrm>
        </p:spPr>
        <p:txBody>
          <a:bodyPr>
            <a:noAutofit/>
          </a:bodyPr>
          <a:lstStyle/>
          <a:p>
            <a:pPr>
              <a:lnSpc>
                <a:spcPts val="4100"/>
              </a:lnSpc>
            </a:pPr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the title</a:t>
            </a:r>
            <a:b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[Calibri bold, 36pt, dark purple]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31F322-EC17-4301-4E96-C54057BC17C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11883" y="4917155"/>
            <a:ext cx="513093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97747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inis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4F8C7B7-68A4-B1F0-B3CB-96DF336858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500" r="8500"/>
          <a:stretch/>
        </p:blipFill>
        <p:spPr>
          <a:xfrm rot="16200000">
            <a:off x="2778761" y="-2554479"/>
            <a:ext cx="6634479" cy="119669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F8A5C2-5C0E-2B43-B0B9-AF2F396D84B7}"/>
              </a:ext>
            </a:extLst>
          </p:cNvPr>
          <p:cNvSpPr/>
          <p:nvPr userDrawn="1"/>
        </p:nvSpPr>
        <p:spPr>
          <a:xfrm>
            <a:off x="112522" y="111760"/>
            <a:ext cx="11966956" cy="6634480"/>
          </a:xfrm>
          <a:prstGeom prst="rect">
            <a:avLst/>
          </a:prstGeom>
          <a:solidFill>
            <a:schemeClr val="accent1">
              <a:alpha val="1703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D8D4DC-4CE8-044A-6490-09A21977E7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9488" y="2779842"/>
            <a:ext cx="5513021" cy="1520663"/>
          </a:xfrm>
        </p:spPr>
        <p:txBody>
          <a:bodyPr anchor="ctr" anchorCtr="0">
            <a:noAutofit/>
          </a:bodyPr>
          <a:lstStyle>
            <a:lvl1pPr algn="ctr">
              <a:lnSpc>
                <a:spcPts val="4400"/>
              </a:lnSpc>
              <a:defRPr sz="4000" b="0" i="0" spc="0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Thank you.</a:t>
            </a:r>
            <a:br>
              <a:rPr lang="en-US" dirty="0"/>
            </a:br>
            <a:r>
              <a:rPr lang="en-US" dirty="0"/>
              <a:t>[Calibri Light, 40pt, White]</a:t>
            </a:r>
          </a:p>
        </p:txBody>
      </p:sp>
    </p:spTree>
    <p:extLst>
      <p:ext uri="{BB962C8B-B14F-4D97-AF65-F5344CB8AC3E}">
        <p14:creationId xmlns:p14="http://schemas.microsoft.com/office/powerpoint/2010/main" val="389547353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3C2728D-3EE9-D87D-913F-2A4C1058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572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6E86B8-CA3F-12B1-0165-A6E36958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575" y="6356350"/>
            <a:ext cx="462513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C3AD2BBB-68AE-C949-A9DC-64F8B3053A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2AAAE3-8B0B-8045-32DE-B8B27B3070F7}"/>
              </a:ext>
            </a:extLst>
          </p:cNvPr>
          <p:cNvCxnSpPr>
            <a:cxnSpLocks/>
          </p:cNvCxnSpPr>
          <p:nvPr userDrawn="1"/>
        </p:nvCxnSpPr>
        <p:spPr>
          <a:xfrm>
            <a:off x="11425576" y="6397113"/>
            <a:ext cx="0" cy="261784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9F5FF3-7C3A-1976-21C6-D94CADE0DE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9194" b="35531"/>
          <a:stretch/>
        </p:blipFill>
        <p:spPr>
          <a:xfrm>
            <a:off x="6039294" y="-40640"/>
            <a:ext cx="6194291" cy="4421254"/>
          </a:xfrm>
          <a:prstGeom prst="rect">
            <a:avLst/>
          </a:prstGeom>
        </p:spPr>
      </p:pic>
      <p:sp>
        <p:nvSpPr>
          <p:cNvPr id="7" name="Graphic 12">
            <a:extLst>
              <a:ext uri="{FF2B5EF4-FFF2-40B4-BE49-F238E27FC236}">
                <a16:creationId xmlns:a16="http://schemas.microsoft.com/office/drawing/2014/main" id="{6CB34654-8EA2-BE75-F1DF-128DD710F47D}"/>
              </a:ext>
            </a:extLst>
          </p:cNvPr>
          <p:cNvSpPr/>
          <p:nvPr userDrawn="1"/>
        </p:nvSpPr>
        <p:spPr>
          <a:xfrm rot="8192154">
            <a:off x="548154" y="4522793"/>
            <a:ext cx="649177" cy="2102095"/>
          </a:xfrm>
          <a:custGeom>
            <a:avLst/>
            <a:gdLst>
              <a:gd name="connsiteX0" fmla="*/ 0 w 582042"/>
              <a:gd name="connsiteY0" fmla="*/ 2358117 h 2358117"/>
              <a:gd name="connsiteX1" fmla="*/ 457077 w 582042"/>
              <a:gd name="connsiteY1" fmla="*/ 2202702 h 2358117"/>
              <a:gd name="connsiteX2" fmla="*/ 582042 w 582042"/>
              <a:gd name="connsiteY2" fmla="*/ 564164 h 2358117"/>
              <a:gd name="connsiteX3" fmla="*/ 0 w 582042"/>
              <a:gd name="connsiteY3" fmla="*/ 0 h 2358117"/>
              <a:gd name="connsiteX4" fmla="*/ 0 w 582042"/>
              <a:gd name="connsiteY4" fmla="*/ 2358117 h 2358117"/>
              <a:gd name="connsiteX0" fmla="*/ 0 w 1067234"/>
              <a:gd name="connsiteY0" fmla="*/ 2358117 h 2358117"/>
              <a:gd name="connsiteX1" fmla="*/ 457077 w 1067234"/>
              <a:gd name="connsiteY1" fmla="*/ 2202702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0 w 1067234"/>
              <a:gd name="connsiteY0" fmla="*/ 2358117 h 2358117"/>
              <a:gd name="connsiteX1" fmla="*/ 811640 w 1067234"/>
              <a:gd name="connsiteY1" fmla="*/ 1913454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625151 w 1692385"/>
              <a:gd name="connsiteY0" fmla="*/ 1653994 h 1653994"/>
              <a:gd name="connsiteX1" fmla="*/ 1436791 w 1692385"/>
              <a:gd name="connsiteY1" fmla="*/ 1209331 h 1653994"/>
              <a:gd name="connsiteX2" fmla="*/ 1692385 w 1692385"/>
              <a:gd name="connsiteY2" fmla="*/ 0 h 1653994"/>
              <a:gd name="connsiteX3" fmla="*/ 0 w 1692385"/>
              <a:gd name="connsiteY3" fmla="*/ 266261 h 1653994"/>
              <a:gd name="connsiteX4" fmla="*/ 625151 w 1692385"/>
              <a:gd name="connsiteY4" fmla="*/ 1653994 h 1653994"/>
              <a:gd name="connsiteX0" fmla="*/ 625151 w 1436791"/>
              <a:gd name="connsiteY0" fmla="*/ 2484419 h 2484419"/>
              <a:gd name="connsiteX1" fmla="*/ 1436791 w 1436791"/>
              <a:gd name="connsiteY1" fmla="*/ 2039756 h 2484419"/>
              <a:gd name="connsiteX2" fmla="*/ 1291169 w 1436791"/>
              <a:gd name="connsiteY2" fmla="*/ 0 h 2484419"/>
              <a:gd name="connsiteX3" fmla="*/ 0 w 1436791"/>
              <a:gd name="connsiteY3" fmla="*/ 1096686 h 2484419"/>
              <a:gd name="connsiteX4" fmla="*/ 625151 w 1436791"/>
              <a:gd name="connsiteY4" fmla="*/ 2484419 h 2484419"/>
              <a:gd name="connsiteX0" fmla="*/ 625151 w 1291169"/>
              <a:gd name="connsiteY0" fmla="*/ 2484419 h 2484419"/>
              <a:gd name="connsiteX1" fmla="*/ 1147542 w 1291169"/>
              <a:gd name="connsiteY1" fmla="*/ 1451928 h 2484419"/>
              <a:gd name="connsiteX2" fmla="*/ 1291169 w 1291169"/>
              <a:gd name="connsiteY2" fmla="*/ 0 h 2484419"/>
              <a:gd name="connsiteX3" fmla="*/ 0 w 1291169"/>
              <a:gd name="connsiteY3" fmla="*/ 1096686 h 2484419"/>
              <a:gd name="connsiteX4" fmla="*/ 625151 w 1291169"/>
              <a:gd name="connsiteY4" fmla="*/ 2484419 h 2484419"/>
              <a:gd name="connsiteX0" fmla="*/ 419878 w 1291169"/>
              <a:gd name="connsiteY0" fmla="*/ 2241824 h 2241824"/>
              <a:gd name="connsiteX1" fmla="*/ 1147542 w 1291169"/>
              <a:gd name="connsiteY1" fmla="*/ 1451928 h 2241824"/>
              <a:gd name="connsiteX2" fmla="*/ 1291169 w 1291169"/>
              <a:gd name="connsiteY2" fmla="*/ 0 h 2241824"/>
              <a:gd name="connsiteX3" fmla="*/ 0 w 1291169"/>
              <a:gd name="connsiteY3" fmla="*/ 1096686 h 2241824"/>
              <a:gd name="connsiteX4" fmla="*/ 419878 w 1291169"/>
              <a:gd name="connsiteY4" fmla="*/ 2241824 h 2241824"/>
              <a:gd name="connsiteX0" fmla="*/ 139960 w 1011251"/>
              <a:gd name="connsiteY0" fmla="*/ 2241824 h 2241824"/>
              <a:gd name="connsiteX1" fmla="*/ 867624 w 1011251"/>
              <a:gd name="connsiteY1" fmla="*/ 1451928 h 2241824"/>
              <a:gd name="connsiteX2" fmla="*/ 1011251 w 1011251"/>
              <a:gd name="connsiteY2" fmla="*/ 0 h 2241824"/>
              <a:gd name="connsiteX3" fmla="*/ 0 w 1011251"/>
              <a:gd name="connsiteY3" fmla="*/ 910073 h 2241824"/>
              <a:gd name="connsiteX4" fmla="*/ 139960 w 1011251"/>
              <a:gd name="connsiteY4" fmla="*/ 2241824 h 2241824"/>
              <a:gd name="connsiteX0" fmla="*/ 139960 w 1170730"/>
              <a:gd name="connsiteY0" fmla="*/ 2241824 h 2241824"/>
              <a:gd name="connsiteX1" fmla="*/ 1170730 w 1170730"/>
              <a:gd name="connsiteY1" fmla="*/ 1055764 h 2241824"/>
              <a:gd name="connsiteX2" fmla="*/ 1011251 w 1170730"/>
              <a:gd name="connsiteY2" fmla="*/ 0 h 2241824"/>
              <a:gd name="connsiteX3" fmla="*/ 0 w 1170730"/>
              <a:gd name="connsiteY3" fmla="*/ 910073 h 2241824"/>
              <a:gd name="connsiteX4" fmla="*/ 139960 w 1170730"/>
              <a:gd name="connsiteY4" fmla="*/ 2241824 h 2241824"/>
              <a:gd name="connsiteX0" fmla="*/ 308594 w 1339364"/>
              <a:gd name="connsiteY0" fmla="*/ 2241824 h 2241824"/>
              <a:gd name="connsiteX1" fmla="*/ 1339364 w 1339364"/>
              <a:gd name="connsiteY1" fmla="*/ 1055764 h 2241824"/>
              <a:gd name="connsiteX2" fmla="*/ 1179885 w 1339364"/>
              <a:gd name="connsiteY2" fmla="*/ 0 h 2241824"/>
              <a:gd name="connsiteX3" fmla="*/ 0 w 1339364"/>
              <a:gd name="connsiteY3" fmla="*/ 1222106 h 2241824"/>
              <a:gd name="connsiteX4" fmla="*/ 308594 w 1339364"/>
              <a:gd name="connsiteY4" fmla="*/ 2241824 h 224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364" h="2241824">
                <a:moveTo>
                  <a:pt x="308594" y="2241824"/>
                </a:moveTo>
                <a:lnTo>
                  <a:pt x="1339364" y="1055764"/>
                </a:lnTo>
                <a:lnTo>
                  <a:pt x="1179885" y="0"/>
                </a:lnTo>
                <a:lnTo>
                  <a:pt x="0" y="1222106"/>
                </a:lnTo>
                <a:lnTo>
                  <a:pt x="308594" y="2241824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4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12">
            <a:extLst>
              <a:ext uri="{FF2B5EF4-FFF2-40B4-BE49-F238E27FC236}">
                <a16:creationId xmlns:a16="http://schemas.microsoft.com/office/drawing/2014/main" id="{549DCDE8-0E48-8AC8-E007-36A47D3D5AF4}"/>
              </a:ext>
            </a:extLst>
          </p:cNvPr>
          <p:cNvSpPr/>
          <p:nvPr userDrawn="1"/>
        </p:nvSpPr>
        <p:spPr>
          <a:xfrm rot="1535056">
            <a:off x="622781" y="5257622"/>
            <a:ext cx="499920" cy="1618786"/>
          </a:xfrm>
          <a:custGeom>
            <a:avLst/>
            <a:gdLst>
              <a:gd name="connsiteX0" fmla="*/ 0 w 582042"/>
              <a:gd name="connsiteY0" fmla="*/ 2358117 h 2358117"/>
              <a:gd name="connsiteX1" fmla="*/ 457077 w 582042"/>
              <a:gd name="connsiteY1" fmla="*/ 2202702 h 2358117"/>
              <a:gd name="connsiteX2" fmla="*/ 582042 w 582042"/>
              <a:gd name="connsiteY2" fmla="*/ 564164 h 2358117"/>
              <a:gd name="connsiteX3" fmla="*/ 0 w 582042"/>
              <a:gd name="connsiteY3" fmla="*/ 0 h 2358117"/>
              <a:gd name="connsiteX4" fmla="*/ 0 w 582042"/>
              <a:gd name="connsiteY4" fmla="*/ 2358117 h 2358117"/>
              <a:gd name="connsiteX0" fmla="*/ 0 w 1067234"/>
              <a:gd name="connsiteY0" fmla="*/ 2358117 h 2358117"/>
              <a:gd name="connsiteX1" fmla="*/ 457077 w 1067234"/>
              <a:gd name="connsiteY1" fmla="*/ 2202702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0 w 1067234"/>
              <a:gd name="connsiteY0" fmla="*/ 2358117 h 2358117"/>
              <a:gd name="connsiteX1" fmla="*/ 811640 w 1067234"/>
              <a:gd name="connsiteY1" fmla="*/ 1913454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625151 w 1692385"/>
              <a:gd name="connsiteY0" fmla="*/ 1653994 h 1653994"/>
              <a:gd name="connsiteX1" fmla="*/ 1436791 w 1692385"/>
              <a:gd name="connsiteY1" fmla="*/ 1209331 h 1653994"/>
              <a:gd name="connsiteX2" fmla="*/ 1692385 w 1692385"/>
              <a:gd name="connsiteY2" fmla="*/ 0 h 1653994"/>
              <a:gd name="connsiteX3" fmla="*/ 0 w 1692385"/>
              <a:gd name="connsiteY3" fmla="*/ 266261 h 1653994"/>
              <a:gd name="connsiteX4" fmla="*/ 625151 w 1692385"/>
              <a:gd name="connsiteY4" fmla="*/ 1653994 h 1653994"/>
              <a:gd name="connsiteX0" fmla="*/ 625151 w 1436791"/>
              <a:gd name="connsiteY0" fmla="*/ 2484419 h 2484419"/>
              <a:gd name="connsiteX1" fmla="*/ 1436791 w 1436791"/>
              <a:gd name="connsiteY1" fmla="*/ 2039756 h 2484419"/>
              <a:gd name="connsiteX2" fmla="*/ 1291169 w 1436791"/>
              <a:gd name="connsiteY2" fmla="*/ 0 h 2484419"/>
              <a:gd name="connsiteX3" fmla="*/ 0 w 1436791"/>
              <a:gd name="connsiteY3" fmla="*/ 1096686 h 2484419"/>
              <a:gd name="connsiteX4" fmla="*/ 625151 w 1436791"/>
              <a:gd name="connsiteY4" fmla="*/ 2484419 h 2484419"/>
              <a:gd name="connsiteX0" fmla="*/ 625151 w 1291169"/>
              <a:gd name="connsiteY0" fmla="*/ 2484419 h 2484419"/>
              <a:gd name="connsiteX1" fmla="*/ 1147542 w 1291169"/>
              <a:gd name="connsiteY1" fmla="*/ 1451928 h 2484419"/>
              <a:gd name="connsiteX2" fmla="*/ 1291169 w 1291169"/>
              <a:gd name="connsiteY2" fmla="*/ 0 h 2484419"/>
              <a:gd name="connsiteX3" fmla="*/ 0 w 1291169"/>
              <a:gd name="connsiteY3" fmla="*/ 1096686 h 2484419"/>
              <a:gd name="connsiteX4" fmla="*/ 625151 w 1291169"/>
              <a:gd name="connsiteY4" fmla="*/ 2484419 h 2484419"/>
              <a:gd name="connsiteX0" fmla="*/ 419878 w 1291169"/>
              <a:gd name="connsiteY0" fmla="*/ 2241824 h 2241824"/>
              <a:gd name="connsiteX1" fmla="*/ 1147542 w 1291169"/>
              <a:gd name="connsiteY1" fmla="*/ 1451928 h 2241824"/>
              <a:gd name="connsiteX2" fmla="*/ 1291169 w 1291169"/>
              <a:gd name="connsiteY2" fmla="*/ 0 h 2241824"/>
              <a:gd name="connsiteX3" fmla="*/ 0 w 1291169"/>
              <a:gd name="connsiteY3" fmla="*/ 1096686 h 2241824"/>
              <a:gd name="connsiteX4" fmla="*/ 419878 w 1291169"/>
              <a:gd name="connsiteY4" fmla="*/ 2241824 h 2241824"/>
              <a:gd name="connsiteX0" fmla="*/ 139960 w 1011251"/>
              <a:gd name="connsiteY0" fmla="*/ 2241824 h 2241824"/>
              <a:gd name="connsiteX1" fmla="*/ 867624 w 1011251"/>
              <a:gd name="connsiteY1" fmla="*/ 1451928 h 2241824"/>
              <a:gd name="connsiteX2" fmla="*/ 1011251 w 1011251"/>
              <a:gd name="connsiteY2" fmla="*/ 0 h 2241824"/>
              <a:gd name="connsiteX3" fmla="*/ 0 w 1011251"/>
              <a:gd name="connsiteY3" fmla="*/ 910073 h 2241824"/>
              <a:gd name="connsiteX4" fmla="*/ 139960 w 1011251"/>
              <a:gd name="connsiteY4" fmla="*/ 2241824 h 2241824"/>
              <a:gd name="connsiteX0" fmla="*/ 139960 w 1170730"/>
              <a:gd name="connsiteY0" fmla="*/ 2241824 h 2241824"/>
              <a:gd name="connsiteX1" fmla="*/ 1170730 w 1170730"/>
              <a:gd name="connsiteY1" fmla="*/ 1055764 h 2241824"/>
              <a:gd name="connsiteX2" fmla="*/ 1011251 w 1170730"/>
              <a:gd name="connsiteY2" fmla="*/ 0 h 2241824"/>
              <a:gd name="connsiteX3" fmla="*/ 0 w 1170730"/>
              <a:gd name="connsiteY3" fmla="*/ 910073 h 2241824"/>
              <a:gd name="connsiteX4" fmla="*/ 139960 w 1170730"/>
              <a:gd name="connsiteY4" fmla="*/ 2241824 h 2241824"/>
              <a:gd name="connsiteX0" fmla="*/ 308594 w 1339364"/>
              <a:gd name="connsiteY0" fmla="*/ 2241824 h 2241824"/>
              <a:gd name="connsiteX1" fmla="*/ 1339364 w 1339364"/>
              <a:gd name="connsiteY1" fmla="*/ 1055764 h 2241824"/>
              <a:gd name="connsiteX2" fmla="*/ 1179885 w 1339364"/>
              <a:gd name="connsiteY2" fmla="*/ 0 h 2241824"/>
              <a:gd name="connsiteX3" fmla="*/ 0 w 1339364"/>
              <a:gd name="connsiteY3" fmla="*/ 1222106 h 2241824"/>
              <a:gd name="connsiteX4" fmla="*/ 308594 w 1339364"/>
              <a:gd name="connsiteY4" fmla="*/ 2241824 h 224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364" h="2241824">
                <a:moveTo>
                  <a:pt x="308594" y="2241824"/>
                </a:moveTo>
                <a:lnTo>
                  <a:pt x="1339364" y="1055764"/>
                </a:lnTo>
                <a:lnTo>
                  <a:pt x="1179885" y="0"/>
                </a:lnTo>
                <a:lnTo>
                  <a:pt x="0" y="1222106"/>
                </a:lnTo>
                <a:lnTo>
                  <a:pt x="308594" y="2241824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4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62569CE-4B4B-B290-5DA6-FB0EF98C44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43" y="645746"/>
            <a:ext cx="5106987" cy="1185570"/>
          </a:xfrm>
        </p:spPr>
        <p:txBody>
          <a:bodyPr>
            <a:noAutofit/>
          </a:bodyPr>
          <a:lstStyle>
            <a:lvl1pPr>
              <a:lnSpc>
                <a:spcPts val="4120"/>
              </a:lnSpc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 heading</a:t>
            </a:r>
            <a:br>
              <a:rPr lang="en-GB" dirty="0"/>
            </a:br>
            <a:r>
              <a:rPr lang="en-GB" dirty="0"/>
              <a:t>[Calibri bold, 36pt, dark purple]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B3AD93C-1A6B-D4C5-BDAA-D33866419B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968" y="3843045"/>
            <a:ext cx="4782064" cy="1972283"/>
          </a:xfrm>
        </p:spPr>
        <p:txBody>
          <a:bodyPr>
            <a:noAutofit/>
          </a:bodyPr>
          <a:lstStyle>
            <a:lvl1pPr>
              <a:lnSpc>
                <a:spcPts val="172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[Calibri Light, 16pt, dark purple]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C5C3CCA8-41F4-F00D-A71D-31D6C6CA8B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3125" y="2836215"/>
            <a:ext cx="4044864" cy="1185570"/>
          </a:xfrm>
        </p:spPr>
        <p:txBody>
          <a:bodyPr>
            <a:noAutofit/>
          </a:bodyPr>
          <a:lstStyle>
            <a:lvl1pPr>
              <a:defRPr sz="20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an intro blurb or quote. Reduce font size as needed. Not to be smaller than body copy.  </a:t>
            </a:r>
            <a:br>
              <a:rPr lang="en-GB" dirty="0"/>
            </a:br>
            <a:r>
              <a:rPr lang="en-GB" dirty="0"/>
              <a:t>[Calibri bold, 20pt, Plum]</a:t>
            </a:r>
          </a:p>
        </p:txBody>
      </p:sp>
    </p:spTree>
    <p:extLst>
      <p:ext uri="{BB962C8B-B14F-4D97-AF65-F5344CB8AC3E}">
        <p14:creationId xmlns:p14="http://schemas.microsoft.com/office/powerpoint/2010/main" val="475595054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3C2728D-3EE9-D87D-913F-2A4C1058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572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6E86B8-CA3F-12B1-0165-A6E36958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575" y="6356350"/>
            <a:ext cx="462513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C3AD2BBB-68AE-C949-A9DC-64F8B3053A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2AAAE3-8B0B-8045-32DE-B8B27B3070F7}"/>
              </a:ext>
            </a:extLst>
          </p:cNvPr>
          <p:cNvCxnSpPr>
            <a:cxnSpLocks/>
          </p:cNvCxnSpPr>
          <p:nvPr userDrawn="1"/>
        </p:nvCxnSpPr>
        <p:spPr>
          <a:xfrm>
            <a:off x="11425576" y="6397113"/>
            <a:ext cx="0" cy="261784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62569CE-4B4B-B290-5DA6-FB0EF98C44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44" y="645746"/>
            <a:ext cx="4417714" cy="1185570"/>
          </a:xfrm>
        </p:spPr>
        <p:txBody>
          <a:bodyPr>
            <a:noAutofit/>
          </a:bodyPr>
          <a:lstStyle>
            <a:lvl1pPr>
              <a:lnSpc>
                <a:spcPts val="4120"/>
              </a:lnSpc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 heading</a:t>
            </a:r>
            <a:br>
              <a:rPr lang="en-GB" dirty="0"/>
            </a:br>
            <a:r>
              <a:rPr lang="en-GB" dirty="0"/>
              <a:t>[Calibri bold, 36pt, dark purple]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284178-BB65-E049-4F74-551361A3CB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3125" y="2836215"/>
            <a:ext cx="4044864" cy="1185570"/>
          </a:xfrm>
        </p:spPr>
        <p:txBody>
          <a:bodyPr>
            <a:noAutofit/>
          </a:bodyPr>
          <a:lstStyle>
            <a:lvl1pPr>
              <a:defRPr sz="20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an intro blurb or quote. Reduce font size as needed. Not to be smaller than body copy.  </a:t>
            </a:r>
            <a:br>
              <a:rPr lang="en-GB" dirty="0"/>
            </a:br>
            <a:r>
              <a:rPr lang="en-GB" dirty="0"/>
              <a:t>[Calibri bold, 20pt, Plum]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B3AD93C-1A6B-D4C5-BDAA-D33866419B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968" y="3843045"/>
            <a:ext cx="4782064" cy="1972283"/>
          </a:xfrm>
        </p:spPr>
        <p:txBody>
          <a:bodyPr>
            <a:noAutofit/>
          </a:bodyPr>
          <a:lstStyle>
            <a:lvl1pPr>
              <a:lnSpc>
                <a:spcPts val="172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[Calibri Light, 16pt, dark purple]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73FCE123-25B5-7435-07A9-D2771B4FDA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65176" y="124477"/>
            <a:ext cx="5914553" cy="2937611"/>
          </a:xfrm>
          <a:custGeom>
            <a:avLst/>
            <a:gdLst>
              <a:gd name="connsiteX0" fmla="*/ 0 w 5008880"/>
              <a:gd name="connsiteY0" fmla="*/ 0 h 4610099"/>
              <a:gd name="connsiteX1" fmla="*/ 4240515 w 5008880"/>
              <a:gd name="connsiteY1" fmla="*/ 0 h 4610099"/>
              <a:gd name="connsiteX2" fmla="*/ 5008880 w 5008880"/>
              <a:gd name="connsiteY2" fmla="*/ 768365 h 4610099"/>
              <a:gd name="connsiteX3" fmla="*/ 5008880 w 5008880"/>
              <a:gd name="connsiteY3" fmla="*/ 4610099 h 4610099"/>
              <a:gd name="connsiteX4" fmla="*/ 0 w 5008880"/>
              <a:gd name="connsiteY4" fmla="*/ 4610099 h 4610099"/>
              <a:gd name="connsiteX5" fmla="*/ 0 w 5008880"/>
              <a:gd name="connsiteY5" fmla="*/ 0 h 4610099"/>
              <a:gd name="connsiteX0" fmla="*/ 0 w 5008880"/>
              <a:gd name="connsiteY0" fmla="*/ 13063 h 4623162"/>
              <a:gd name="connsiteX1" fmla="*/ 2463967 w 5008880"/>
              <a:gd name="connsiteY1" fmla="*/ 0 h 4623162"/>
              <a:gd name="connsiteX2" fmla="*/ 5008880 w 5008880"/>
              <a:gd name="connsiteY2" fmla="*/ 781428 h 4623162"/>
              <a:gd name="connsiteX3" fmla="*/ 5008880 w 5008880"/>
              <a:gd name="connsiteY3" fmla="*/ 4623162 h 4623162"/>
              <a:gd name="connsiteX4" fmla="*/ 0 w 5008880"/>
              <a:gd name="connsiteY4" fmla="*/ 4623162 h 4623162"/>
              <a:gd name="connsiteX5" fmla="*/ 0 w 5008880"/>
              <a:gd name="connsiteY5" fmla="*/ 13063 h 4623162"/>
              <a:gd name="connsiteX0" fmla="*/ 0 w 5008880"/>
              <a:gd name="connsiteY0" fmla="*/ 0 h 4610099"/>
              <a:gd name="connsiteX1" fmla="*/ 870298 w 5008880"/>
              <a:gd name="connsiteY1" fmla="*/ 0 h 4610099"/>
              <a:gd name="connsiteX2" fmla="*/ 5008880 w 5008880"/>
              <a:gd name="connsiteY2" fmla="*/ 768365 h 4610099"/>
              <a:gd name="connsiteX3" fmla="*/ 5008880 w 5008880"/>
              <a:gd name="connsiteY3" fmla="*/ 4610099 h 4610099"/>
              <a:gd name="connsiteX4" fmla="*/ 0 w 5008880"/>
              <a:gd name="connsiteY4" fmla="*/ 4610099 h 4610099"/>
              <a:gd name="connsiteX5" fmla="*/ 0 w 5008880"/>
              <a:gd name="connsiteY5" fmla="*/ 0 h 4610099"/>
              <a:gd name="connsiteX0" fmla="*/ 0 w 5008880"/>
              <a:gd name="connsiteY0" fmla="*/ 0 h 4610099"/>
              <a:gd name="connsiteX1" fmla="*/ 870298 w 5008880"/>
              <a:gd name="connsiteY1" fmla="*/ 0 h 4610099"/>
              <a:gd name="connsiteX2" fmla="*/ 3702594 w 5008880"/>
              <a:gd name="connsiteY2" fmla="*/ 898993 h 4610099"/>
              <a:gd name="connsiteX3" fmla="*/ 5008880 w 5008880"/>
              <a:gd name="connsiteY3" fmla="*/ 4610099 h 4610099"/>
              <a:gd name="connsiteX4" fmla="*/ 0 w 5008880"/>
              <a:gd name="connsiteY4" fmla="*/ 4610099 h 4610099"/>
              <a:gd name="connsiteX5" fmla="*/ 0 w 5008880"/>
              <a:gd name="connsiteY5" fmla="*/ 0 h 4610099"/>
              <a:gd name="connsiteX0" fmla="*/ 0 w 3702594"/>
              <a:gd name="connsiteY0" fmla="*/ 0 h 4610099"/>
              <a:gd name="connsiteX1" fmla="*/ 870298 w 3702594"/>
              <a:gd name="connsiteY1" fmla="*/ 0 h 4610099"/>
              <a:gd name="connsiteX2" fmla="*/ 3702594 w 3702594"/>
              <a:gd name="connsiteY2" fmla="*/ 898993 h 4610099"/>
              <a:gd name="connsiteX3" fmla="*/ 2500812 w 3702594"/>
              <a:gd name="connsiteY3" fmla="*/ 4610099 h 4610099"/>
              <a:gd name="connsiteX4" fmla="*/ 0 w 3702594"/>
              <a:gd name="connsiteY4" fmla="*/ 4610099 h 4610099"/>
              <a:gd name="connsiteX5" fmla="*/ 0 w 3702594"/>
              <a:gd name="connsiteY5" fmla="*/ 0 h 4610099"/>
              <a:gd name="connsiteX0" fmla="*/ 0 w 3754846"/>
              <a:gd name="connsiteY0" fmla="*/ 0 h 4610099"/>
              <a:gd name="connsiteX1" fmla="*/ 870298 w 3754846"/>
              <a:gd name="connsiteY1" fmla="*/ 0 h 4610099"/>
              <a:gd name="connsiteX2" fmla="*/ 3702594 w 3754846"/>
              <a:gd name="connsiteY2" fmla="*/ 898993 h 4610099"/>
              <a:gd name="connsiteX3" fmla="*/ 3754846 w 3754846"/>
              <a:gd name="connsiteY3" fmla="*/ 4610099 h 4610099"/>
              <a:gd name="connsiteX4" fmla="*/ 0 w 3754846"/>
              <a:gd name="connsiteY4" fmla="*/ 4610099 h 4610099"/>
              <a:gd name="connsiteX5" fmla="*/ 0 w 3754846"/>
              <a:gd name="connsiteY5" fmla="*/ 0 h 4610099"/>
              <a:gd name="connsiteX0" fmla="*/ 0 w 3754846"/>
              <a:gd name="connsiteY0" fmla="*/ 0 h 4610099"/>
              <a:gd name="connsiteX1" fmla="*/ 870298 w 3754846"/>
              <a:gd name="connsiteY1" fmla="*/ 0 h 4610099"/>
              <a:gd name="connsiteX2" fmla="*/ 2840446 w 3754846"/>
              <a:gd name="connsiteY2" fmla="*/ 1055747 h 4610099"/>
              <a:gd name="connsiteX3" fmla="*/ 3754846 w 3754846"/>
              <a:gd name="connsiteY3" fmla="*/ 4610099 h 4610099"/>
              <a:gd name="connsiteX4" fmla="*/ 0 w 3754846"/>
              <a:gd name="connsiteY4" fmla="*/ 4610099 h 4610099"/>
              <a:gd name="connsiteX5" fmla="*/ 0 w 3754846"/>
              <a:gd name="connsiteY5" fmla="*/ 0 h 4610099"/>
              <a:gd name="connsiteX0" fmla="*/ 0 w 4656183"/>
              <a:gd name="connsiteY0" fmla="*/ 0 h 4610099"/>
              <a:gd name="connsiteX1" fmla="*/ 870298 w 4656183"/>
              <a:gd name="connsiteY1" fmla="*/ 0 h 4610099"/>
              <a:gd name="connsiteX2" fmla="*/ 2840446 w 4656183"/>
              <a:gd name="connsiteY2" fmla="*/ 1055747 h 4610099"/>
              <a:gd name="connsiteX3" fmla="*/ 4656183 w 4656183"/>
              <a:gd name="connsiteY3" fmla="*/ 4610099 h 4610099"/>
              <a:gd name="connsiteX4" fmla="*/ 0 w 4656183"/>
              <a:gd name="connsiteY4" fmla="*/ 4610099 h 4610099"/>
              <a:gd name="connsiteX5" fmla="*/ 0 w 4656183"/>
              <a:gd name="connsiteY5" fmla="*/ 0 h 4610099"/>
              <a:gd name="connsiteX0" fmla="*/ 0 w 4656183"/>
              <a:gd name="connsiteY0" fmla="*/ 0 h 4610099"/>
              <a:gd name="connsiteX1" fmla="*/ 870298 w 4656183"/>
              <a:gd name="connsiteY1" fmla="*/ 0 h 4610099"/>
              <a:gd name="connsiteX2" fmla="*/ 3336834 w 4656183"/>
              <a:gd name="connsiteY2" fmla="*/ 1121061 h 4610099"/>
              <a:gd name="connsiteX3" fmla="*/ 4656183 w 4656183"/>
              <a:gd name="connsiteY3" fmla="*/ 4610099 h 4610099"/>
              <a:gd name="connsiteX4" fmla="*/ 0 w 4656183"/>
              <a:gd name="connsiteY4" fmla="*/ 4610099 h 4610099"/>
              <a:gd name="connsiteX5" fmla="*/ 0 w 4656183"/>
              <a:gd name="connsiteY5" fmla="*/ 0 h 4610099"/>
              <a:gd name="connsiteX0" fmla="*/ 0 w 4656183"/>
              <a:gd name="connsiteY0" fmla="*/ 0 h 4610099"/>
              <a:gd name="connsiteX1" fmla="*/ 1863075 w 4656183"/>
              <a:gd name="connsiteY1" fmla="*/ 222069 h 4610099"/>
              <a:gd name="connsiteX2" fmla="*/ 3336834 w 4656183"/>
              <a:gd name="connsiteY2" fmla="*/ 1121061 h 4610099"/>
              <a:gd name="connsiteX3" fmla="*/ 4656183 w 4656183"/>
              <a:gd name="connsiteY3" fmla="*/ 4610099 h 4610099"/>
              <a:gd name="connsiteX4" fmla="*/ 0 w 4656183"/>
              <a:gd name="connsiteY4" fmla="*/ 4610099 h 4610099"/>
              <a:gd name="connsiteX5" fmla="*/ 0 w 4656183"/>
              <a:gd name="connsiteY5" fmla="*/ 0 h 4610099"/>
              <a:gd name="connsiteX0" fmla="*/ 0 w 4656183"/>
              <a:gd name="connsiteY0" fmla="*/ 0 h 4610099"/>
              <a:gd name="connsiteX1" fmla="*/ 1863075 w 4656183"/>
              <a:gd name="connsiteY1" fmla="*/ 222069 h 4610099"/>
              <a:gd name="connsiteX2" fmla="*/ 3937725 w 4656183"/>
              <a:gd name="connsiteY2" fmla="*/ 1865644 h 4610099"/>
              <a:gd name="connsiteX3" fmla="*/ 4656183 w 4656183"/>
              <a:gd name="connsiteY3" fmla="*/ 4610099 h 4610099"/>
              <a:gd name="connsiteX4" fmla="*/ 0 w 4656183"/>
              <a:gd name="connsiteY4" fmla="*/ 4610099 h 4610099"/>
              <a:gd name="connsiteX5" fmla="*/ 0 w 4656183"/>
              <a:gd name="connsiteY5" fmla="*/ 0 h 4610099"/>
              <a:gd name="connsiteX0" fmla="*/ 0 w 5860309"/>
              <a:gd name="connsiteY0" fmla="*/ 0 h 4610099"/>
              <a:gd name="connsiteX1" fmla="*/ 5860309 w 5860309"/>
              <a:gd name="connsiteY1" fmla="*/ 0 h 4610099"/>
              <a:gd name="connsiteX2" fmla="*/ 3937725 w 5860309"/>
              <a:gd name="connsiteY2" fmla="*/ 1865644 h 4610099"/>
              <a:gd name="connsiteX3" fmla="*/ 4656183 w 5860309"/>
              <a:gd name="connsiteY3" fmla="*/ 4610099 h 4610099"/>
              <a:gd name="connsiteX4" fmla="*/ 0 w 5860309"/>
              <a:gd name="connsiteY4" fmla="*/ 4610099 h 4610099"/>
              <a:gd name="connsiteX5" fmla="*/ 0 w 5860309"/>
              <a:gd name="connsiteY5" fmla="*/ 0 h 4610099"/>
              <a:gd name="connsiteX0" fmla="*/ 0 w 5884091"/>
              <a:gd name="connsiteY0" fmla="*/ 0 h 4610099"/>
              <a:gd name="connsiteX1" fmla="*/ 5860309 w 5884091"/>
              <a:gd name="connsiteY1" fmla="*/ 0 h 4610099"/>
              <a:gd name="connsiteX2" fmla="*/ 5884091 w 5884091"/>
              <a:gd name="connsiteY2" fmla="*/ 3642193 h 4610099"/>
              <a:gd name="connsiteX3" fmla="*/ 4656183 w 5884091"/>
              <a:gd name="connsiteY3" fmla="*/ 4610099 h 4610099"/>
              <a:gd name="connsiteX4" fmla="*/ 0 w 5884091"/>
              <a:gd name="connsiteY4" fmla="*/ 4610099 h 4610099"/>
              <a:gd name="connsiteX5" fmla="*/ 0 w 5884091"/>
              <a:gd name="connsiteY5" fmla="*/ 0 h 4610099"/>
              <a:gd name="connsiteX0" fmla="*/ 0 w 5884091"/>
              <a:gd name="connsiteY0" fmla="*/ 0 h 4610099"/>
              <a:gd name="connsiteX1" fmla="*/ 5860309 w 5884091"/>
              <a:gd name="connsiteY1" fmla="*/ 0 h 4610099"/>
              <a:gd name="connsiteX2" fmla="*/ 5884091 w 5884091"/>
              <a:gd name="connsiteY2" fmla="*/ 3642193 h 4610099"/>
              <a:gd name="connsiteX3" fmla="*/ 4107543 w 5884091"/>
              <a:gd name="connsiteY3" fmla="*/ 2898865 h 4610099"/>
              <a:gd name="connsiteX4" fmla="*/ 0 w 5884091"/>
              <a:gd name="connsiteY4" fmla="*/ 4610099 h 4610099"/>
              <a:gd name="connsiteX5" fmla="*/ 0 w 5884091"/>
              <a:gd name="connsiteY5" fmla="*/ 0 h 4610099"/>
              <a:gd name="connsiteX0" fmla="*/ 0 w 5910216"/>
              <a:gd name="connsiteY0" fmla="*/ 0 h 4610099"/>
              <a:gd name="connsiteX1" fmla="*/ 5860309 w 5910216"/>
              <a:gd name="connsiteY1" fmla="*/ 0 h 4610099"/>
              <a:gd name="connsiteX2" fmla="*/ 5910216 w 5910216"/>
              <a:gd name="connsiteY2" fmla="*/ 2780045 h 4610099"/>
              <a:gd name="connsiteX3" fmla="*/ 4107543 w 5910216"/>
              <a:gd name="connsiteY3" fmla="*/ 2898865 h 4610099"/>
              <a:gd name="connsiteX4" fmla="*/ 0 w 5910216"/>
              <a:gd name="connsiteY4" fmla="*/ 4610099 h 4610099"/>
              <a:gd name="connsiteX5" fmla="*/ 0 w 5910216"/>
              <a:gd name="connsiteY5" fmla="*/ 0 h 4610099"/>
              <a:gd name="connsiteX0" fmla="*/ 0 w 5910216"/>
              <a:gd name="connsiteY0" fmla="*/ 0 h 2898865"/>
              <a:gd name="connsiteX1" fmla="*/ 5860309 w 5910216"/>
              <a:gd name="connsiteY1" fmla="*/ 0 h 2898865"/>
              <a:gd name="connsiteX2" fmla="*/ 5910216 w 5910216"/>
              <a:gd name="connsiteY2" fmla="*/ 2780045 h 2898865"/>
              <a:gd name="connsiteX3" fmla="*/ 4107543 w 5910216"/>
              <a:gd name="connsiteY3" fmla="*/ 2898865 h 2898865"/>
              <a:gd name="connsiteX4" fmla="*/ 718458 w 5910216"/>
              <a:gd name="connsiteY4" fmla="*/ 2180408 h 2898865"/>
              <a:gd name="connsiteX5" fmla="*/ 0 w 5910216"/>
              <a:gd name="connsiteY5" fmla="*/ 0 h 2898865"/>
              <a:gd name="connsiteX0" fmla="*/ 0 w 5914553"/>
              <a:gd name="connsiteY0" fmla="*/ 15499 h 2914364"/>
              <a:gd name="connsiteX1" fmla="*/ 5914553 w 5914553"/>
              <a:gd name="connsiteY1" fmla="*/ 0 h 2914364"/>
              <a:gd name="connsiteX2" fmla="*/ 5910216 w 5914553"/>
              <a:gd name="connsiteY2" fmla="*/ 2795544 h 2914364"/>
              <a:gd name="connsiteX3" fmla="*/ 4107543 w 5914553"/>
              <a:gd name="connsiteY3" fmla="*/ 2914364 h 2914364"/>
              <a:gd name="connsiteX4" fmla="*/ 718458 w 5914553"/>
              <a:gd name="connsiteY4" fmla="*/ 2195907 h 2914364"/>
              <a:gd name="connsiteX5" fmla="*/ 0 w 5914553"/>
              <a:gd name="connsiteY5" fmla="*/ 15499 h 2914364"/>
              <a:gd name="connsiteX0" fmla="*/ 0 w 5914553"/>
              <a:gd name="connsiteY0" fmla="*/ 1 h 2914364"/>
              <a:gd name="connsiteX1" fmla="*/ 5914553 w 5914553"/>
              <a:gd name="connsiteY1" fmla="*/ 0 h 2914364"/>
              <a:gd name="connsiteX2" fmla="*/ 5910216 w 5914553"/>
              <a:gd name="connsiteY2" fmla="*/ 2795544 h 2914364"/>
              <a:gd name="connsiteX3" fmla="*/ 4107543 w 5914553"/>
              <a:gd name="connsiteY3" fmla="*/ 2914364 h 2914364"/>
              <a:gd name="connsiteX4" fmla="*/ 718458 w 5914553"/>
              <a:gd name="connsiteY4" fmla="*/ 2195907 h 2914364"/>
              <a:gd name="connsiteX5" fmla="*/ 0 w 5914553"/>
              <a:gd name="connsiteY5" fmla="*/ 1 h 2914364"/>
              <a:gd name="connsiteX0" fmla="*/ 0 w 5914553"/>
              <a:gd name="connsiteY0" fmla="*/ 1 h 2914364"/>
              <a:gd name="connsiteX1" fmla="*/ 5914553 w 5914553"/>
              <a:gd name="connsiteY1" fmla="*/ 0 h 2914364"/>
              <a:gd name="connsiteX2" fmla="*/ 5910216 w 5914553"/>
              <a:gd name="connsiteY2" fmla="*/ 2795544 h 2914364"/>
              <a:gd name="connsiteX3" fmla="*/ 4107543 w 5914553"/>
              <a:gd name="connsiteY3" fmla="*/ 2914364 h 2914364"/>
              <a:gd name="connsiteX4" fmla="*/ 555726 w 5914553"/>
              <a:gd name="connsiteY4" fmla="*/ 1754206 h 2914364"/>
              <a:gd name="connsiteX5" fmla="*/ 0 w 5914553"/>
              <a:gd name="connsiteY5" fmla="*/ 1 h 2914364"/>
              <a:gd name="connsiteX0" fmla="*/ 0 w 5914553"/>
              <a:gd name="connsiteY0" fmla="*/ 1 h 2795544"/>
              <a:gd name="connsiteX1" fmla="*/ 5914553 w 5914553"/>
              <a:gd name="connsiteY1" fmla="*/ 0 h 2795544"/>
              <a:gd name="connsiteX2" fmla="*/ 5910216 w 5914553"/>
              <a:gd name="connsiteY2" fmla="*/ 2795544 h 2795544"/>
              <a:gd name="connsiteX3" fmla="*/ 3603848 w 5914553"/>
              <a:gd name="connsiteY3" fmla="*/ 2666391 h 2795544"/>
              <a:gd name="connsiteX4" fmla="*/ 555726 w 5914553"/>
              <a:gd name="connsiteY4" fmla="*/ 1754206 h 2795544"/>
              <a:gd name="connsiteX5" fmla="*/ 0 w 5914553"/>
              <a:gd name="connsiteY5" fmla="*/ 1 h 2795544"/>
              <a:gd name="connsiteX0" fmla="*/ 0 w 5914553"/>
              <a:gd name="connsiteY0" fmla="*/ 1 h 2937611"/>
              <a:gd name="connsiteX1" fmla="*/ 5914553 w 5914553"/>
              <a:gd name="connsiteY1" fmla="*/ 0 h 2937611"/>
              <a:gd name="connsiteX2" fmla="*/ 5910216 w 5914553"/>
              <a:gd name="connsiteY2" fmla="*/ 2795544 h 2937611"/>
              <a:gd name="connsiteX3" fmla="*/ 4084295 w 5914553"/>
              <a:gd name="connsiteY3" fmla="*/ 2937611 h 2937611"/>
              <a:gd name="connsiteX4" fmla="*/ 555726 w 5914553"/>
              <a:gd name="connsiteY4" fmla="*/ 1754206 h 2937611"/>
              <a:gd name="connsiteX5" fmla="*/ 0 w 5914553"/>
              <a:gd name="connsiteY5" fmla="*/ 1 h 293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4553" h="2937611">
                <a:moveTo>
                  <a:pt x="0" y="1"/>
                </a:moveTo>
                <a:lnTo>
                  <a:pt x="5914553" y="0"/>
                </a:lnTo>
                <a:cubicBezTo>
                  <a:pt x="5913107" y="931848"/>
                  <a:pt x="5911662" y="1863696"/>
                  <a:pt x="5910216" y="2795544"/>
                </a:cubicBezTo>
                <a:lnTo>
                  <a:pt x="4084295" y="2937611"/>
                </a:lnTo>
                <a:lnTo>
                  <a:pt x="555726" y="175420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>
              <a:alpha val="8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Insert image here</a:t>
            </a:r>
          </a:p>
        </p:txBody>
      </p:sp>
      <p:sp>
        <p:nvSpPr>
          <p:cNvPr id="2" name="Graphic 12">
            <a:extLst>
              <a:ext uri="{FF2B5EF4-FFF2-40B4-BE49-F238E27FC236}">
                <a16:creationId xmlns:a16="http://schemas.microsoft.com/office/drawing/2014/main" id="{7833955D-7222-18A0-1C7E-05110F5B2A32}"/>
              </a:ext>
            </a:extLst>
          </p:cNvPr>
          <p:cNvSpPr/>
          <p:nvPr userDrawn="1"/>
        </p:nvSpPr>
        <p:spPr>
          <a:xfrm rot="8192154">
            <a:off x="548154" y="4522793"/>
            <a:ext cx="649177" cy="2102095"/>
          </a:xfrm>
          <a:custGeom>
            <a:avLst/>
            <a:gdLst>
              <a:gd name="connsiteX0" fmla="*/ 0 w 582042"/>
              <a:gd name="connsiteY0" fmla="*/ 2358117 h 2358117"/>
              <a:gd name="connsiteX1" fmla="*/ 457077 w 582042"/>
              <a:gd name="connsiteY1" fmla="*/ 2202702 h 2358117"/>
              <a:gd name="connsiteX2" fmla="*/ 582042 w 582042"/>
              <a:gd name="connsiteY2" fmla="*/ 564164 h 2358117"/>
              <a:gd name="connsiteX3" fmla="*/ 0 w 582042"/>
              <a:gd name="connsiteY3" fmla="*/ 0 h 2358117"/>
              <a:gd name="connsiteX4" fmla="*/ 0 w 582042"/>
              <a:gd name="connsiteY4" fmla="*/ 2358117 h 2358117"/>
              <a:gd name="connsiteX0" fmla="*/ 0 w 1067234"/>
              <a:gd name="connsiteY0" fmla="*/ 2358117 h 2358117"/>
              <a:gd name="connsiteX1" fmla="*/ 457077 w 1067234"/>
              <a:gd name="connsiteY1" fmla="*/ 2202702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0 w 1067234"/>
              <a:gd name="connsiteY0" fmla="*/ 2358117 h 2358117"/>
              <a:gd name="connsiteX1" fmla="*/ 811640 w 1067234"/>
              <a:gd name="connsiteY1" fmla="*/ 1913454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625151 w 1692385"/>
              <a:gd name="connsiteY0" fmla="*/ 1653994 h 1653994"/>
              <a:gd name="connsiteX1" fmla="*/ 1436791 w 1692385"/>
              <a:gd name="connsiteY1" fmla="*/ 1209331 h 1653994"/>
              <a:gd name="connsiteX2" fmla="*/ 1692385 w 1692385"/>
              <a:gd name="connsiteY2" fmla="*/ 0 h 1653994"/>
              <a:gd name="connsiteX3" fmla="*/ 0 w 1692385"/>
              <a:gd name="connsiteY3" fmla="*/ 266261 h 1653994"/>
              <a:gd name="connsiteX4" fmla="*/ 625151 w 1692385"/>
              <a:gd name="connsiteY4" fmla="*/ 1653994 h 1653994"/>
              <a:gd name="connsiteX0" fmla="*/ 625151 w 1436791"/>
              <a:gd name="connsiteY0" fmla="*/ 2484419 h 2484419"/>
              <a:gd name="connsiteX1" fmla="*/ 1436791 w 1436791"/>
              <a:gd name="connsiteY1" fmla="*/ 2039756 h 2484419"/>
              <a:gd name="connsiteX2" fmla="*/ 1291169 w 1436791"/>
              <a:gd name="connsiteY2" fmla="*/ 0 h 2484419"/>
              <a:gd name="connsiteX3" fmla="*/ 0 w 1436791"/>
              <a:gd name="connsiteY3" fmla="*/ 1096686 h 2484419"/>
              <a:gd name="connsiteX4" fmla="*/ 625151 w 1436791"/>
              <a:gd name="connsiteY4" fmla="*/ 2484419 h 2484419"/>
              <a:gd name="connsiteX0" fmla="*/ 625151 w 1291169"/>
              <a:gd name="connsiteY0" fmla="*/ 2484419 h 2484419"/>
              <a:gd name="connsiteX1" fmla="*/ 1147542 w 1291169"/>
              <a:gd name="connsiteY1" fmla="*/ 1451928 h 2484419"/>
              <a:gd name="connsiteX2" fmla="*/ 1291169 w 1291169"/>
              <a:gd name="connsiteY2" fmla="*/ 0 h 2484419"/>
              <a:gd name="connsiteX3" fmla="*/ 0 w 1291169"/>
              <a:gd name="connsiteY3" fmla="*/ 1096686 h 2484419"/>
              <a:gd name="connsiteX4" fmla="*/ 625151 w 1291169"/>
              <a:gd name="connsiteY4" fmla="*/ 2484419 h 2484419"/>
              <a:gd name="connsiteX0" fmla="*/ 419878 w 1291169"/>
              <a:gd name="connsiteY0" fmla="*/ 2241824 h 2241824"/>
              <a:gd name="connsiteX1" fmla="*/ 1147542 w 1291169"/>
              <a:gd name="connsiteY1" fmla="*/ 1451928 h 2241824"/>
              <a:gd name="connsiteX2" fmla="*/ 1291169 w 1291169"/>
              <a:gd name="connsiteY2" fmla="*/ 0 h 2241824"/>
              <a:gd name="connsiteX3" fmla="*/ 0 w 1291169"/>
              <a:gd name="connsiteY3" fmla="*/ 1096686 h 2241824"/>
              <a:gd name="connsiteX4" fmla="*/ 419878 w 1291169"/>
              <a:gd name="connsiteY4" fmla="*/ 2241824 h 2241824"/>
              <a:gd name="connsiteX0" fmla="*/ 139960 w 1011251"/>
              <a:gd name="connsiteY0" fmla="*/ 2241824 h 2241824"/>
              <a:gd name="connsiteX1" fmla="*/ 867624 w 1011251"/>
              <a:gd name="connsiteY1" fmla="*/ 1451928 h 2241824"/>
              <a:gd name="connsiteX2" fmla="*/ 1011251 w 1011251"/>
              <a:gd name="connsiteY2" fmla="*/ 0 h 2241824"/>
              <a:gd name="connsiteX3" fmla="*/ 0 w 1011251"/>
              <a:gd name="connsiteY3" fmla="*/ 910073 h 2241824"/>
              <a:gd name="connsiteX4" fmla="*/ 139960 w 1011251"/>
              <a:gd name="connsiteY4" fmla="*/ 2241824 h 2241824"/>
              <a:gd name="connsiteX0" fmla="*/ 139960 w 1170730"/>
              <a:gd name="connsiteY0" fmla="*/ 2241824 h 2241824"/>
              <a:gd name="connsiteX1" fmla="*/ 1170730 w 1170730"/>
              <a:gd name="connsiteY1" fmla="*/ 1055764 h 2241824"/>
              <a:gd name="connsiteX2" fmla="*/ 1011251 w 1170730"/>
              <a:gd name="connsiteY2" fmla="*/ 0 h 2241824"/>
              <a:gd name="connsiteX3" fmla="*/ 0 w 1170730"/>
              <a:gd name="connsiteY3" fmla="*/ 910073 h 2241824"/>
              <a:gd name="connsiteX4" fmla="*/ 139960 w 1170730"/>
              <a:gd name="connsiteY4" fmla="*/ 2241824 h 2241824"/>
              <a:gd name="connsiteX0" fmla="*/ 308594 w 1339364"/>
              <a:gd name="connsiteY0" fmla="*/ 2241824 h 2241824"/>
              <a:gd name="connsiteX1" fmla="*/ 1339364 w 1339364"/>
              <a:gd name="connsiteY1" fmla="*/ 1055764 h 2241824"/>
              <a:gd name="connsiteX2" fmla="*/ 1179885 w 1339364"/>
              <a:gd name="connsiteY2" fmla="*/ 0 h 2241824"/>
              <a:gd name="connsiteX3" fmla="*/ 0 w 1339364"/>
              <a:gd name="connsiteY3" fmla="*/ 1222106 h 2241824"/>
              <a:gd name="connsiteX4" fmla="*/ 308594 w 1339364"/>
              <a:gd name="connsiteY4" fmla="*/ 2241824 h 224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364" h="2241824">
                <a:moveTo>
                  <a:pt x="308594" y="2241824"/>
                </a:moveTo>
                <a:lnTo>
                  <a:pt x="1339364" y="1055764"/>
                </a:lnTo>
                <a:lnTo>
                  <a:pt x="1179885" y="0"/>
                </a:lnTo>
                <a:lnTo>
                  <a:pt x="0" y="1222106"/>
                </a:lnTo>
                <a:lnTo>
                  <a:pt x="308594" y="2241824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4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Graphic 12">
            <a:extLst>
              <a:ext uri="{FF2B5EF4-FFF2-40B4-BE49-F238E27FC236}">
                <a16:creationId xmlns:a16="http://schemas.microsoft.com/office/drawing/2014/main" id="{788AD134-EDC5-E678-06CD-0DF715CE149D}"/>
              </a:ext>
            </a:extLst>
          </p:cNvPr>
          <p:cNvSpPr/>
          <p:nvPr userDrawn="1"/>
        </p:nvSpPr>
        <p:spPr>
          <a:xfrm rot="1535056">
            <a:off x="622781" y="5257622"/>
            <a:ext cx="499920" cy="1618786"/>
          </a:xfrm>
          <a:custGeom>
            <a:avLst/>
            <a:gdLst>
              <a:gd name="connsiteX0" fmla="*/ 0 w 582042"/>
              <a:gd name="connsiteY0" fmla="*/ 2358117 h 2358117"/>
              <a:gd name="connsiteX1" fmla="*/ 457077 w 582042"/>
              <a:gd name="connsiteY1" fmla="*/ 2202702 h 2358117"/>
              <a:gd name="connsiteX2" fmla="*/ 582042 w 582042"/>
              <a:gd name="connsiteY2" fmla="*/ 564164 h 2358117"/>
              <a:gd name="connsiteX3" fmla="*/ 0 w 582042"/>
              <a:gd name="connsiteY3" fmla="*/ 0 h 2358117"/>
              <a:gd name="connsiteX4" fmla="*/ 0 w 582042"/>
              <a:gd name="connsiteY4" fmla="*/ 2358117 h 2358117"/>
              <a:gd name="connsiteX0" fmla="*/ 0 w 1067234"/>
              <a:gd name="connsiteY0" fmla="*/ 2358117 h 2358117"/>
              <a:gd name="connsiteX1" fmla="*/ 457077 w 1067234"/>
              <a:gd name="connsiteY1" fmla="*/ 2202702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0 w 1067234"/>
              <a:gd name="connsiteY0" fmla="*/ 2358117 h 2358117"/>
              <a:gd name="connsiteX1" fmla="*/ 811640 w 1067234"/>
              <a:gd name="connsiteY1" fmla="*/ 1913454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625151 w 1692385"/>
              <a:gd name="connsiteY0" fmla="*/ 1653994 h 1653994"/>
              <a:gd name="connsiteX1" fmla="*/ 1436791 w 1692385"/>
              <a:gd name="connsiteY1" fmla="*/ 1209331 h 1653994"/>
              <a:gd name="connsiteX2" fmla="*/ 1692385 w 1692385"/>
              <a:gd name="connsiteY2" fmla="*/ 0 h 1653994"/>
              <a:gd name="connsiteX3" fmla="*/ 0 w 1692385"/>
              <a:gd name="connsiteY3" fmla="*/ 266261 h 1653994"/>
              <a:gd name="connsiteX4" fmla="*/ 625151 w 1692385"/>
              <a:gd name="connsiteY4" fmla="*/ 1653994 h 1653994"/>
              <a:gd name="connsiteX0" fmla="*/ 625151 w 1436791"/>
              <a:gd name="connsiteY0" fmla="*/ 2484419 h 2484419"/>
              <a:gd name="connsiteX1" fmla="*/ 1436791 w 1436791"/>
              <a:gd name="connsiteY1" fmla="*/ 2039756 h 2484419"/>
              <a:gd name="connsiteX2" fmla="*/ 1291169 w 1436791"/>
              <a:gd name="connsiteY2" fmla="*/ 0 h 2484419"/>
              <a:gd name="connsiteX3" fmla="*/ 0 w 1436791"/>
              <a:gd name="connsiteY3" fmla="*/ 1096686 h 2484419"/>
              <a:gd name="connsiteX4" fmla="*/ 625151 w 1436791"/>
              <a:gd name="connsiteY4" fmla="*/ 2484419 h 2484419"/>
              <a:gd name="connsiteX0" fmla="*/ 625151 w 1291169"/>
              <a:gd name="connsiteY0" fmla="*/ 2484419 h 2484419"/>
              <a:gd name="connsiteX1" fmla="*/ 1147542 w 1291169"/>
              <a:gd name="connsiteY1" fmla="*/ 1451928 h 2484419"/>
              <a:gd name="connsiteX2" fmla="*/ 1291169 w 1291169"/>
              <a:gd name="connsiteY2" fmla="*/ 0 h 2484419"/>
              <a:gd name="connsiteX3" fmla="*/ 0 w 1291169"/>
              <a:gd name="connsiteY3" fmla="*/ 1096686 h 2484419"/>
              <a:gd name="connsiteX4" fmla="*/ 625151 w 1291169"/>
              <a:gd name="connsiteY4" fmla="*/ 2484419 h 2484419"/>
              <a:gd name="connsiteX0" fmla="*/ 419878 w 1291169"/>
              <a:gd name="connsiteY0" fmla="*/ 2241824 h 2241824"/>
              <a:gd name="connsiteX1" fmla="*/ 1147542 w 1291169"/>
              <a:gd name="connsiteY1" fmla="*/ 1451928 h 2241824"/>
              <a:gd name="connsiteX2" fmla="*/ 1291169 w 1291169"/>
              <a:gd name="connsiteY2" fmla="*/ 0 h 2241824"/>
              <a:gd name="connsiteX3" fmla="*/ 0 w 1291169"/>
              <a:gd name="connsiteY3" fmla="*/ 1096686 h 2241824"/>
              <a:gd name="connsiteX4" fmla="*/ 419878 w 1291169"/>
              <a:gd name="connsiteY4" fmla="*/ 2241824 h 2241824"/>
              <a:gd name="connsiteX0" fmla="*/ 139960 w 1011251"/>
              <a:gd name="connsiteY0" fmla="*/ 2241824 h 2241824"/>
              <a:gd name="connsiteX1" fmla="*/ 867624 w 1011251"/>
              <a:gd name="connsiteY1" fmla="*/ 1451928 h 2241824"/>
              <a:gd name="connsiteX2" fmla="*/ 1011251 w 1011251"/>
              <a:gd name="connsiteY2" fmla="*/ 0 h 2241824"/>
              <a:gd name="connsiteX3" fmla="*/ 0 w 1011251"/>
              <a:gd name="connsiteY3" fmla="*/ 910073 h 2241824"/>
              <a:gd name="connsiteX4" fmla="*/ 139960 w 1011251"/>
              <a:gd name="connsiteY4" fmla="*/ 2241824 h 2241824"/>
              <a:gd name="connsiteX0" fmla="*/ 139960 w 1170730"/>
              <a:gd name="connsiteY0" fmla="*/ 2241824 h 2241824"/>
              <a:gd name="connsiteX1" fmla="*/ 1170730 w 1170730"/>
              <a:gd name="connsiteY1" fmla="*/ 1055764 h 2241824"/>
              <a:gd name="connsiteX2" fmla="*/ 1011251 w 1170730"/>
              <a:gd name="connsiteY2" fmla="*/ 0 h 2241824"/>
              <a:gd name="connsiteX3" fmla="*/ 0 w 1170730"/>
              <a:gd name="connsiteY3" fmla="*/ 910073 h 2241824"/>
              <a:gd name="connsiteX4" fmla="*/ 139960 w 1170730"/>
              <a:gd name="connsiteY4" fmla="*/ 2241824 h 2241824"/>
              <a:gd name="connsiteX0" fmla="*/ 308594 w 1339364"/>
              <a:gd name="connsiteY0" fmla="*/ 2241824 h 2241824"/>
              <a:gd name="connsiteX1" fmla="*/ 1339364 w 1339364"/>
              <a:gd name="connsiteY1" fmla="*/ 1055764 h 2241824"/>
              <a:gd name="connsiteX2" fmla="*/ 1179885 w 1339364"/>
              <a:gd name="connsiteY2" fmla="*/ 0 h 2241824"/>
              <a:gd name="connsiteX3" fmla="*/ 0 w 1339364"/>
              <a:gd name="connsiteY3" fmla="*/ 1222106 h 2241824"/>
              <a:gd name="connsiteX4" fmla="*/ 308594 w 1339364"/>
              <a:gd name="connsiteY4" fmla="*/ 2241824 h 224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364" h="2241824">
                <a:moveTo>
                  <a:pt x="308594" y="2241824"/>
                </a:moveTo>
                <a:lnTo>
                  <a:pt x="1339364" y="1055764"/>
                </a:lnTo>
                <a:lnTo>
                  <a:pt x="1179885" y="0"/>
                </a:lnTo>
                <a:lnTo>
                  <a:pt x="0" y="1222106"/>
                </a:lnTo>
                <a:lnTo>
                  <a:pt x="308594" y="2241824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4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09137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3C2728D-3EE9-D87D-913F-2A4C1058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572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6E86B8-CA3F-12B1-0165-A6E36958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575" y="6356350"/>
            <a:ext cx="462513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C3AD2BBB-68AE-C949-A9DC-64F8B3053A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2AAAE3-8B0B-8045-32DE-B8B27B3070F7}"/>
              </a:ext>
            </a:extLst>
          </p:cNvPr>
          <p:cNvCxnSpPr>
            <a:cxnSpLocks/>
          </p:cNvCxnSpPr>
          <p:nvPr userDrawn="1"/>
        </p:nvCxnSpPr>
        <p:spPr>
          <a:xfrm>
            <a:off x="11425576" y="6397113"/>
            <a:ext cx="0" cy="261784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Graphic 12">
            <a:extLst>
              <a:ext uri="{FF2B5EF4-FFF2-40B4-BE49-F238E27FC236}">
                <a16:creationId xmlns:a16="http://schemas.microsoft.com/office/drawing/2014/main" id="{6CB34654-8EA2-BE75-F1DF-128DD710F47D}"/>
              </a:ext>
            </a:extLst>
          </p:cNvPr>
          <p:cNvSpPr/>
          <p:nvPr userDrawn="1"/>
        </p:nvSpPr>
        <p:spPr>
          <a:xfrm rot="8192154">
            <a:off x="11100986" y="-64907"/>
            <a:ext cx="649177" cy="2102095"/>
          </a:xfrm>
          <a:custGeom>
            <a:avLst/>
            <a:gdLst>
              <a:gd name="connsiteX0" fmla="*/ 0 w 582042"/>
              <a:gd name="connsiteY0" fmla="*/ 2358117 h 2358117"/>
              <a:gd name="connsiteX1" fmla="*/ 457077 w 582042"/>
              <a:gd name="connsiteY1" fmla="*/ 2202702 h 2358117"/>
              <a:gd name="connsiteX2" fmla="*/ 582042 w 582042"/>
              <a:gd name="connsiteY2" fmla="*/ 564164 h 2358117"/>
              <a:gd name="connsiteX3" fmla="*/ 0 w 582042"/>
              <a:gd name="connsiteY3" fmla="*/ 0 h 2358117"/>
              <a:gd name="connsiteX4" fmla="*/ 0 w 582042"/>
              <a:gd name="connsiteY4" fmla="*/ 2358117 h 2358117"/>
              <a:gd name="connsiteX0" fmla="*/ 0 w 1067234"/>
              <a:gd name="connsiteY0" fmla="*/ 2358117 h 2358117"/>
              <a:gd name="connsiteX1" fmla="*/ 457077 w 1067234"/>
              <a:gd name="connsiteY1" fmla="*/ 2202702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0 w 1067234"/>
              <a:gd name="connsiteY0" fmla="*/ 2358117 h 2358117"/>
              <a:gd name="connsiteX1" fmla="*/ 811640 w 1067234"/>
              <a:gd name="connsiteY1" fmla="*/ 1913454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625151 w 1692385"/>
              <a:gd name="connsiteY0" fmla="*/ 1653994 h 1653994"/>
              <a:gd name="connsiteX1" fmla="*/ 1436791 w 1692385"/>
              <a:gd name="connsiteY1" fmla="*/ 1209331 h 1653994"/>
              <a:gd name="connsiteX2" fmla="*/ 1692385 w 1692385"/>
              <a:gd name="connsiteY2" fmla="*/ 0 h 1653994"/>
              <a:gd name="connsiteX3" fmla="*/ 0 w 1692385"/>
              <a:gd name="connsiteY3" fmla="*/ 266261 h 1653994"/>
              <a:gd name="connsiteX4" fmla="*/ 625151 w 1692385"/>
              <a:gd name="connsiteY4" fmla="*/ 1653994 h 1653994"/>
              <a:gd name="connsiteX0" fmla="*/ 625151 w 1436791"/>
              <a:gd name="connsiteY0" fmla="*/ 2484419 h 2484419"/>
              <a:gd name="connsiteX1" fmla="*/ 1436791 w 1436791"/>
              <a:gd name="connsiteY1" fmla="*/ 2039756 h 2484419"/>
              <a:gd name="connsiteX2" fmla="*/ 1291169 w 1436791"/>
              <a:gd name="connsiteY2" fmla="*/ 0 h 2484419"/>
              <a:gd name="connsiteX3" fmla="*/ 0 w 1436791"/>
              <a:gd name="connsiteY3" fmla="*/ 1096686 h 2484419"/>
              <a:gd name="connsiteX4" fmla="*/ 625151 w 1436791"/>
              <a:gd name="connsiteY4" fmla="*/ 2484419 h 2484419"/>
              <a:gd name="connsiteX0" fmla="*/ 625151 w 1291169"/>
              <a:gd name="connsiteY0" fmla="*/ 2484419 h 2484419"/>
              <a:gd name="connsiteX1" fmla="*/ 1147542 w 1291169"/>
              <a:gd name="connsiteY1" fmla="*/ 1451928 h 2484419"/>
              <a:gd name="connsiteX2" fmla="*/ 1291169 w 1291169"/>
              <a:gd name="connsiteY2" fmla="*/ 0 h 2484419"/>
              <a:gd name="connsiteX3" fmla="*/ 0 w 1291169"/>
              <a:gd name="connsiteY3" fmla="*/ 1096686 h 2484419"/>
              <a:gd name="connsiteX4" fmla="*/ 625151 w 1291169"/>
              <a:gd name="connsiteY4" fmla="*/ 2484419 h 2484419"/>
              <a:gd name="connsiteX0" fmla="*/ 419878 w 1291169"/>
              <a:gd name="connsiteY0" fmla="*/ 2241824 h 2241824"/>
              <a:gd name="connsiteX1" fmla="*/ 1147542 w 1291169"/>
              <a:gd name="connsiteY1" fmla="*/ 1451928 h 2241824"/>
              <a:gd name="connsiteX2" fmla="*/ 1291169 w 1291169"/>
              <a:gd name="connsiteY2" fmla="*/ 0 h 2241824"/>
              <a:gd name="connsiteX3" fmla="*/ 0 w 1291169"/>
              <a:gd name="connsiteY3" fmla="*/ 1096686 h 2241824"/>
              <a:gd name="connsiteX4" fmla="*/ 419878 w 1291169"/>
              <a:gd name="connsiteY4" fmla="*/ 2241824 h 2241824"/>
              <a:gd name="connsiteX0" fmla="*/ 139960 w 1011251"/>
              <a:gd name="connsiteY0" fmla="*/ 2241824 h 2241824"/>
              <a:gd name="connsiteX1" fmla="*/ 867624 w 1011251"/>
              <a:gd name="connsiteY1" fmla="*/ 1451928 h 2241824"/>
              <a:gd name="connsiteX2" fmla="*/ 1011251 w 1011251"/>
              <a:gd name="connsiteY2" fmla="*/ 0 h 2241824"/>
              <a:gd name="connsiteX3" fmla="*/ 0 w 1011251"/>
              <a:gd name="connsiteY3" fmla="*/ 910073 h 2241824"/>
              <a:gd name="connsiteX4" fmla="*/ 139960 w 1011251"/>
              <a:gd name="connsiteY4" fmla="*/ 2241824 h 2241824"/>
              <a:gd name="connsiteX0" fmla="*/ 139960 w 1170730"/>
              <a:gd name="connsiteY0" fmla="*/ 2241824 h 2241824"/>
              <a:gd name="connsiteX1" fmla="*/ 1170730 w 1170730"/>
              <a:gd name="connsiteY1" fmla="*/ 1055764 h 2241824"/>
              <a:gd name="connsiteX2" fmla="*/ 1011251 w 1170730"/>
              <a:gd name="connsiteY2" fmla="*/ 0 h 2241824"/>
              <a:gd name="connsiteX3" fmla="*/ 0 w 1170730"/>
              <a:gd name="connsiteY3" fmla="*/ 910073 h 2241824"/>
              <a:gd name="connsiteX4" fmla="*/ 139960 w 1170730"/>
              <a:gd name="connsiteY4" fmla="*/ 2241824 h 2241824"/>
              <a:gd name="connsiteX0" fmla="*/ 308594 w 1339364"/>
              <a:gd name="connsiteY0" fmla="*/ 2241824 h 2241824"/>
              <a:gd name="connsiteX1" fmla="*/ 1339364 w 1339364"/>
              <a:gd name="connsiteY1" fmla="*/ 1055764 h 2241824"/>
              <a:gd name="connsiteX2" fmla="*/ 1179885 w 1339364"/>
              <a:gd name="connsiteY2" fmla="*/ 0 h 2241824"/>
              <a:gd name="connsiteX3" fmla="*/ 0 w 1339364"/>
              <a:gd name="connsiteY3" fmla="*/ 1222106 h 2241824"/>
              <a:gd name="connsiteX4" fmla="*/ 308594 w 1339364"/>
              <a:gd name="connsiteY4" fmla="*/ 2241824 h 224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364" h="2241824">
                <a:moveTo>
                  <a:pt x="308594" y="2241824"/>
                </a:moveTo>
                <a:lnTo>
                  <a:pt x="1339364" y="1055764"/>
                </a:lnTo>
                <a:lnTo>
                  <a:pt x="1179885" y="0"/>
                </a:lnTo>
                <a:lnTo>
                  <a:pt x="0" y="1222106"/>
                </a:lnTo>
                <a:lnTo>
                  <a:pt x="308594" y="2241824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4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12">
            <a:extLst>
              <a:ext uri="{FF2B5EF4-FFF2-40B4-BE49-F238E27FC236}">
                <a16:creationId xmlns:a16="http://schemas.microsoft.com/office/drawing/2014/main" id="{549DCDE8-0E48-8AC8-E007-36A47D3D5AF4}"/>
              </a:ext>
            </a:extLst>
          </p:cNvPr>
          <p:cNvSpPr/>
          <p:nvPr userDrawn="1"/>
        </p:nvSpPr>
        <p:spPr>
          <a:xfrm rot="1535056">
            <a:off x="11175612" y="605175"/>
            <a:ext cx="499920" cy="1618786"/>
          </a:xfrm>
          <a:custGeom>
            <a:avLst/>
            <a:gdLst>
              <a:gd name="connsiteX0" fmla="*/ 0 w 582042"/>
              <a:gd name="connsiteY0" fmla="*/ 2358117 h 2358117"/>
              <a:gd name="connsiteX1" fmla="*/ 457077 w 582042"/>
              <a:gd name="connsiteY1" fmla="*/ 2202702 h 2358117"/>
              <a:gd name="connsiteX2" fmla="*/ 582042 w 582042"/>
              <a:gd name="connsiteY2" fmla="*/ 564164 h 2358117"/>
              <a:gd name="connsiteX3" fmla="*/ 0 w 582042"/>
              <a:gd name="connsiteY3" fmla="*/ 0 h 2358117"/>
              <a:gd name="connsiteX4" fmla="*/ 0 w 582042"/>
              <a:gd name="connsiteY4" fmla="*/ 2358117 h 2358117"/>
              <a:gd name="connsiteX0" fmla="*/ 0 w 1067234"/>
              <a:gd name="connsiteY0" fmla="*/ 2358117 h 2358117"/>
              <a:gd name="connsiteX1" fmla="*/ 457077 w 1067234"/>
              <a:gd name="connsiteY1" fmla="*/ 2202702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0 w 1067234"/>
              <a:gd name="connsiteY0" fmla="*/ 2358117 h 2358117"/>
              <a:gd name="connsiteX1" fmla="*/ 811640 w 1067234"/>
              <a:gd name="connsiteY1" fmla="*/ 1913454 h 2358117"/>
              <a:gd name="connsiteX2" fmla="*/ 1067234 w 1067234"/>
              <a:gd name="connsiteY2" fmla="*/ 704123 h 2358117"/>
              <a:gd name="connsiteX3" fmla="*/ 0 w 1067234"/>
              <a:gd name="connsiteY3" fmla="*/ 0 h 2358117"/>
              <a:gd name="connsiteX4" fmla="*/ 0 w 1067234"/>
              <a:gd name="connsiteY4" fmla="*/ 2358117 h 2358117"/>
              <a:gd name="connsiteX0" fmla="*/ 625151 w 1692385"/>
              <a:gd name="connsiteY0" fmla="*/ 1653994 h 1653994"/>
              <a:gd name="connsiteX1" fmla="*/ 1436791 w 1692385"/>
              <a:gd name="connsiteY1" fmla="*/ 1209331 h 1653994"/>
              <a:gd name="connsiteX2" fmla="*/ 1692385 w 1692385"/>
              <a:gd name="connsiteY2" fmla="*/ 0 h 1653994"/>
              <a:gd name="connsiteX3" fmla="*/ 0 w 1692385"/>
              <a:gd name="connsiteY3" fmla="*/ 266261 h 1653994"/>
              <a:gd name="connsiteX4" fmla="*/ 625151 w 1692385"/>
              <a:gd name="connsiteY4" fmla="*/ 1653994 h 1653994"/>
              <a:gd name="connsiteX0" fmla="*/ 625151 w 1436791"/>
              <a:gd name="connsiteY0" fmla="*/ 2484419 h 2484419"/>
              <a:gd name="connsiteX1" fmla="*/ 1436791 w 1436791"/>
              <a:gd name="connsiteY1" fmla="*/ 2039756 h 2484419"/>
              <a:gd name="connsiteX2" fmla="*/ 1291169 w 1436791"/>
              <a:gd name="connsiteY2" fmla="*/ 0 h 2484419"/>
              <a:gd name="connsiteX3" fmla="*/ 0 w 1436791"/>
              <a:gd name="connsiteY3" fmla="*/ 1096686 h 2484419"/>
              <a:gd name="connsiteX4" fmla="*/ 625151 w 1436791"/>
              <a:gd name="connsiteY4" fmla="*/ 2484419 h 2484419"/>
              <a:gd name="connsiteX0" fmla="*/ 625151 w 1291169"/>
              <a:gd name="connsiteY0" fmla="*/ 2484419 h 2484419"/>
              <a:gd name="connsiteX1" fmla="*/ 1147542 w 1291169"/>
              <a:gd name="connsiteY1" fmla="*/ 1451928 h 2484419"/>
              <a:gd name="connsiteX2" fmla="*/ 1291169 w 1291169"/>
              <a:gd name="connsiteY2" fmla="*/ 0 h 2484419"/>
              <a:gd name="connsiteX3" fmla="*/ 0 w 1291169"/>
              <a:gd name="connsiteY3" fmla="*/ 1096686 h 2484419"/>
              <a:gd name="connsiteX4" fmla="*/ 625151 w 1291169"/>
              <a:gd name="connsiteY4" fmla="*/ 2484419 h 2484419"/>
              <a:gd name="connsiteX0" fmla="*/ 419878 w 1291169"/>
              <a:gd name="connsiteY0" fmla="*/ 2241824 h 2241824"/>
              <a:gd name="connsiteX1" fmla="*/ 1147542 w 1291169"/>
              <a:gd name="connsiteY1" fmla="*/ 1451928 h 2241824"/>
              <a:gd name="connsiteX2" fmla="*/ 1291169 w 1291169"/>
              <a:gd name="connsiteY2" fmla="*/ 0 h 2241824"/>
              <a:gd name="connsiteX3" fmla="*/ 0 w 1291169"/>
              <a:gd name="connsiteY3" fmla="*/ 1096686 h 2241824"/>
              <a:gd name="connsiteX4" fmla="*/ 419878 w 1291169"/>
              <a:gd name="connsiteY4" fmla="*/ 2241824 h 2241824"/>
              <a:gd name="connsiteX0" fmla="*/ 139960 w 1011251"/>
              <a:gd name="connsiteY0" fmla="*/ 2241824 h 2241824"/>
              <a:gd name="connsiteX1" fmla="*/ 867624 w 1011251"/>
              <a:gd name="connsiteY1" fmla="*/ 1451928 h 2241824"/>
              <a:gd name="connsiteX2" fmla="*/ 1011251 w 1011251"/>
              <a:gd name="connsiteY2" fmla="*/ 0 h 2241824"/>
              <a:gd name="connsiteX3" fmla="*/ 0 w 1011251"/>
              <a:gd name="connsiteY3" fmla="*/ 910073 h 2241824"/>
              <a:gd name="connsiteX4" fmla="*/ 139960 w 1011251"/>
              <a:gd name="connsiteY4" fmla="*/ 2241824 h 2241824"/>
              <a:gd name="connsiteX0" fmla="*/ 139960 w 1170730"/>
              <a:gd name="connsiteY0" fmla="*/ 2241824 h 2241824"/>
              <a:gd name="connsiteX1" fmla="*/ 1170730 w 1170730"/>
              <a:gd name="connsiteY1" fmla="*/ 1055764 h 2241824"/>
              <a:gd name="connsiteX2" fmla="*/ 1011251 w 1170730"/>
              <a:gd name="connsiteY2" fmla="*/ 0 h 2241824"/>
              <a:gd name="connsiteX3" fmla="*/ 0 w 1170730"/>
              <a:gd name="connsiteY3" fmla="*/ 910073 h 2241824"/>
              <a:gd name="connsiteX4" fmla="*/ 139960 w 1170730"/>
              <a:gd name="connsiteY4" fmla="*/ 2241824 h 2241824"/>
              <a:gd name="connsiteX0" fmla="*/ 308594 w 1339364"/>
              <a:gd name="connsiteY0" fmla="*/ 2241824 h 2241824"/>
              <a:gd name="connsiteX1" fmla="*/ 1339364 w 1339364"/>
              <a:gd name="connsiteY1" fmla="*/ 1055764 h 2241824"/>
              <a:gd name="connsiteX2" fmla="*/ 1179885 w 1339364"/>
              <a:gd name="connsiteY2" fmla="*/ 0 h 2241824"/>
              <a:gd name="connsiteX3" fmla="*/ 0 w 1339364"/>
              <a:gd name="connsiteY3" fmla="*/ 1222106 h 2241824"/>
              <a:gd name="connsiteX4" fmla="*/ 308594 w 1339364"/>
              <a:gd name="connsiteY4" fmla="*/ 2241824 h 224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364" h="2241824">
                <a:moveTo>
                  <a:pt x="308594" y="2241824"/>
                </a:moveTo>
                <a:lnTo>
                  <a:pt x="1339364" y="1055764"/>
                </a:lnTo>
                <a:lnTo>
                  <a:pt x="1179885" y="0"/>
                </a:lnTo>
                <a:lnTo>
                  <a:pt x="0" y="1222106"/>
                </a:lnTo>
                <a:lnTo>
                  <a:pt x="308594" y="2241824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 w="40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62569CE-4B4B-B290-5DA6-FB0EF98C44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2744" y="645746"/>
            <a:ext cx="4234834" cy="1185570"/>
          </a:xfrm>
        </p:spPr>
        <p:txBody>
          <a:bodyPr>
            <a:noAutofit/>
          </a:bodyPr>
          <a:lstStyle>
            <a:lvl1pPr>
              <a:lnSpc>
                <a:spcPts val="4120"/>
              </a:lnSpc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 heading</a:t>
            </a:r>
            <a:br>
              <a:rPr lang="en-GB" dirty="0"/>
            </a:br>
            <a:r>
              <a:rPr lang="en-GB" dirty="0"/>
              <a:t>[Calibri bold, 36pt, dark purple]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284178-BB65-E049-4F74-551361A3CB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09968" y="2116453"/>
            <a:ext cx="4044864" cy="1185570"/>
          </a:xfrm>
        </p:spPr>
        <p:txBody>
          <a:bodyPr>
            <a:noAutofit/>
          </a:bodyPr>
          <a:lstStyle>
            <a:lvl1pPr>
              <a:defRPr sz="20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an intro blurb or quote. Reduce font size as needed. Not to be smaller than body copy.  </a:t>
            </a:r>
            <a:br>
              <a:rPr lang="en-GB" dirty="0"/>
            </a:br>
            <a:r>
              <a:rPr lang="en-GB" dirty="0"/>
              <a:t>[Calibri bold, 20pt, Plum]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B3AD93C-1A6B-D4C5-BDAA-D33866419B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968" y="3843045"/>
            <a:ext cx="4782064" cy="1972283"/>
          </a:xfrm>
        </p:spPr>
        <p:txBody>
          <a:bodyPr>
            <a:noAutofit/>
          </a:bodyPr>
          <a:lstStyle>
            <a:lvl1pPr>
              <a:lnSpc>
                <a:spcPts val="172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[Calibri Light, 16pt, dark purple]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CE51E0-A32A-6549-148C-25BCCD75A18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720" y="2111376"/>
            <a:ext cx="4656183" cy="4610099"/>
          </a:xfrm>
          <a:custGeom>
            <a:avLst/>
            <a:gdLst>
              <a:gd name="connsiteX0" fmla="*/ 0 w 5008880"/>
              <a:gd name="connsiteY0" fmla="*/ 0 h 4610099"/>
              <a:gd name="connsiteX1" fmla="*/ 4240515 w 5008880"/>
              <a:gd name="connsiteY1" fmla="*/ 0 h 4610099"/>
              <a:gd name="connsiteX2" fmla="*/ 5008880 w 5008880"/>
              <a:gd name="connsiteY2" fmla="*/ 768365 h 4610099"/>
              <a:gd name="connsiteX3" fmla="*/ 5008880 w 5008880"/>
              <a:gd name="connsiteY3" fmla="*/ 4610099 h 4610099"/>
              <a:gd name="connsiteX4" fmla="*/ 0 w 5008880"/>
              <a:gd name="connsiteY4" fmla="*/ 4610099 h 4610099"/>
              <a:gd name="connsiteX5" fmla="*/ 0 w 5008880"/>
              <a:gd name="connsiteY5" fmla="*/ 0 h 4610099"/>
              <a:gd name="connsiteX0" fmla="*/ 0 w 5008880"/>
              <a:gd name="connsiteY0" fmla="*/ 13063 h 4623162"/>
              <a:gd name="connsiteX1" fmla="*/ 2463967 w 5008880"/>
              <a:gd name="connsiteY1" fmla="*/ 0 h 4623162"/>
              <a:gd name="connsiteX2" fmla="*/ 5008880 w 5008880"/>
              <a:gd name="connsiteY2" fmla="*/ 781428 h 4623162"/>
              <a:gd name="connsiteX3" fmla="*/ 5008880 w 5008880"/>
              <a:gd name="connsiteY3" fmla="*/ 4623162 h 4623162"/>
              <a:gd name="connsiteX4" fmla="*/ 0 w 5008880"/>
              <a:gd name="connsiteY4" fmla="*/ 4623162 h 4623162"/>
              <a:gd name="connsiteX5" fmla="*/ 0 w 5008880"/>
              <a:gd name="connsiteY5" fmla="*/ 13063 h 4623162"/>
              <a:gd name="connsiteX0" fmla="*/ 0 w 5008880"/>
              <a:gd name="connsiteY0" fmla="*/ 0 h 4610099"/>
              <a:gd name="connsiteX1" fmla="*/ 870298 w 5008880"/>
              <a:gd name="connsiteY1" fmla="*/ 0 h 4610099"/>
              <a:gd name="connsiteX2" fmla="*/ 5008880 w 5008880"/>
              <a:gd name="connsiteY2" fmla="*/ 768365 h 4610099"/>
              <a:gd name="connsiteX3" fmla="*/ 5008880 w 5008880"/>
              <a:gd name="connsiteY3" fmla="*/ 4610099 h 4610099"/>
              <a:gd name="connsiteX4" fmla="*/ 0 w 5008880"/>
              <a:gd name="connsiteY4" fmla="*/ 4610099 h 4610099"/>
              <a:gd name="connsiteX5" fmla="*/ 0 w 5008880"/>
              <a:gd name="connsiteY5" fmla="*/ 0 h 4610099"/>
              <a:gd name="connsiteX0" fmla="*/ 0 w 5008880"/>
              <a:gd name="connsiteY0" fmla="*/ 0 h 4610099"/>
              <a:gd name="connsiteX1" fmla="*/ 870298 w 5008880"/>
              <a:gd name="connsiteY1" fmla="*/ 0 h 4610099"/>
              <a:gd name="connsiteX2" fmla="*/ 3702594 w 5008880"/>
              <a:gd name="connsiteY2" fmla="*/ 898993 h 4610099"/>
              <a:gd name="connsiteX3" fmla="*/ 5008880 w 5008880"/>
              <a:gd name="connsiteY3" fmla="*/ 4610099 h 4610099"/>
              <a:gd name="connsiteX4" fmla="*/ 0 w 5008880"/>
              <a:gd name="connsiteY4" fmla="*/ 4610099 h 4610099"/>
              <a:gd name="connsiteX5" fmla="*/ 0 w 5008880"/>
              <a:gd name="connsiteY5" fmla="*/ 0 h 4610099"/>
              <a:gd name="connsiteX0" fmla="*/ 0 w 3702594"/>
              <a:gd name="connsiteY0" fmla="*/ 0 h 4610099"/>
              <a:gd name="connsiteX1" fmla="*/ 870298 w 3702594"/>
              <a:gd name="connsiteY1" fmla="*/ 0 h 4610099"/>
              <a:gd name="connsiteX2" fmla="*/ 3702594 w 3702594"/>
              <a:gd name="connsiteY2" fmla="*/ 898993 h 4610099"/>
              <a:gd name="connsiteX3" fmla="*/ 2500812 w 3702594"/>
              <a:gd name="connsiteY3" fmla="*/ 4610099 h 4610099"/>
              <a:gd name="connsiteX4" fmla="*/ 0 w 3702594"/>
              <a:gd name="connsiteY4" fmla="*/ 4610099 h 4610099"/>
              <a:gd name="connsiteX5" fmla="*/ 0 w 3702594"/>
              <a:gd name="connsiteY5" fmla="*/ 0 h 4610099"/>
              <a:gd name="connsiteX0" fmla="*/ 0 w 3754846"/>
              <a:gd name="connsiteY0" fmla="*/ 0 h 4610099"/>
              <a:gd name="connsiteX1" fmla="*/ 870298 w 3754846"/>
              <a:gd name="connsiteY1" fmla="*/ 0 h 4610099"/>
              <a:gd name="connsiteX2" fmla="*/ 3702594 w 3754846"/>
              <a:gd name="connsiteY2" fmla="*/ 898993 h 4610099"/>
              <a:gd name="connsiteX3" fmla="*/ 3754846 w 3754846"/>
              <a:gd name="connsiteY3" fmla="*/ 4610099 h 4610099"/>
              <a:gd name="connsiteX4" fmla="*/ 0 w 3754846"/>
              <a:gd name="connsiteY4" fmla="*/ 4610099 h 4610099"/>
              <a:gd name="connsiteX5" fmla="*/ 0 w 3754846"/>
              <a:gd name="connsiteY5" fmla="*/ 0 h 4610099"/>
              <a:gd name="connsiteX0" fmla="*/ 0 w 3754846"/>
              <a:gd name="connsiteY0" fmla="*/ 0 h 4610099"/>
              <a:gd name="connsiteX1" fmla="*/ 870298 w 3754846"/>
              <a:gd name="connsiteY1" fmla="*/ 0 h 4610099"/>
              <a:gd name="connsiteX2" fmla="*/ 2840446 w 3754846"/>
              <a:gd name="connsiteY2" fmla="*/ 1055747 h 4610099"/>
              <a:gd name="connsiteX3" fmla="*/ 3754846 w 3754846"/>
              <a:gd name="connsiteY3" fmla="*/ 4610099 h 4610099"/>
              <a:gd name="connsiteX4" fmla="*/ 0 w 3754846"/>
              <a:gd name="connsiteY4" fmla="*/ 4610099 h 4610099"/>
              <a:gd name="connsiteX5" fmla="*/ 0 w 3754846"/>
              <a:gd name="connsiteY5" fmla="*/ 0 h 4610099"/>
              <a:gd name="connsiteX0" fmla="*/ 0 w 4656183"/>
              <a:gd name="connsiteY0" fmla="*/ 0 h 4610099"/>
              <a:gd name="connsiteX1" fmla="*/ 870298 w 4656183"/>
              <a:gd name="connsiteY1" fmla="*/ 0 h 4610099"/>
              <a:gd name="connsiteX2" fmla="*/ 2840446 w 4656183"/>
              <a:gd name="connsiteY2" fmla="*/ 1055747 h 4610099"/>
              <a:gd name="connsiteX3" fmla="*/ 4656183 w 4656183"/>
              <a:gd name="connsiteY3" fmla="*/ 4610099 h 4610099"/>
              <a:gd name="connsiteX4" fmla="*/ 0 w 4656183"/>
              <a:gd name="connsiteY4" fmla="*/ 4610099 h 4610099"/>
              <a:gd name="connsiteX5" fmla="*/ 0 w 4656183"/>
              <a:gd name="connsiteY5" fmla="*/ 0 h 4610099"/>
              <a:gd name="connsiteX0" fmla="*/ 0 w 4656183"/>
              <a:gd name="connsiteY0" fmla="*/ 0 h 4610099"/>
              <a:gd name="connsiteX1" fmla="*/ 870298 w 4656183"/>
              <a:gd name="connsiteY1" fmla="*/ 0 h 4610099"/>
              <a:gd name="connsiteX2" fmla="*/ 3336834 w 4656183"/>
              <a:gd name="connsiteY2" fmla="*/ 1121061 h 4610099"/>
              <a:gd name="connsiteX3" fmla="*/ 4656183 w 4656183"/>
              <a:gd name="connsiteY3" fmla="*/ 4610099 h 4610099"/>
              <a:gd name="connsiteX4" fmla="*/ 0 w 4656183"/>
              <a:gd name="connsiteY4" fmla="*/ 4610099 h 4610099"/>
              <a:gd name="connsiteX5" fmla="*/ 0 w 4656183"/>
              <a:gd name="connsiteY5" fmla="*/ 0 h 4610099"/>
              <a:gd name="connsiteX0" fmla="*/ 0 w 4656183"/>
              <a:gd name="connsiteY0" fmla="*/ 0 h 4610099"/>
              <a:gd name="connsiteX1" fmla="*/ 1863075 w 4656183"/>
              <a:gd name="connsiteY1" fmla="*/ 222069 h 4610099"/>
              <a:gd name="connsiteX2" fmla="*/ 3336834 w 4656183"/>
              <a:gd name="connsiteY2" fmla="*/ 1121061 h 4610099"/>
              <a:gd name="connsiteX3" fmla="*/ 4656183 w 4656183"/>
              <a:gd name="connsiteY3" fmla="*/ 4610099 h 4610099"/>
              <a:gd name="connsiteX4" fmla="*/ 0 w 4656183"/>
              <a:gd name="connsiteY4" fmla="*/ 4610099 h 4610099"/>
              <a:gd name="connsiteX5" fmla="*/ 0 w 4656183"/>
              <a:gd name="connsiteY5" fmla="*/ 0 h 4610099"/>
              <a:gd name="connsiteX0" fmla="*/ 0 w 4656183"/>
              <a:gd name="connsiteY0" fmla="*/ 0 h 4610099"/>
              <a:gd name="connsiteX1" fmla="*/ 1863075 w 4656183"/>
              <a:gd name="connsiteY1" fmla="*/ 222069 h 4610099"/>
              <a:gd name="connsiteX2" fmla="*/ 3937725 w 4656183"/>
              <a:gd name="connsiteY2" fmla="*/ 1865644 h 4610099"/>
              <a:gd name="connsiteX3" fmla="*/ 4656183 w 4656183"/>
              <a:gd name="connsiteY3" fmla="*/ 4610099 h 4610099"/>
              <a:gd name="connsiteX4" fmla="*/ 0 w 4656183"/>
              <a:gd name="connsiteY4" fmla="*/ 4610099 h 4610099"/>
              <a:gd name="connsiteX5" fmla="*/ 0 w 4656183"/>
              <a:gd name="connsiteY5" fmla="*/ 0 h 461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6183" h="4610099">
                <a:moveTo>
                  <a:pt x="0" y="0"/>
                </a:moveTo>
                <a:lnTo>
                  <a:pt x="1863075" y="222069"/>
                </a:lnTo>
                <a:lnTo>
                  <a:pt x="3937725" y="1865644"/>
                </a:lnTo>
                <a:lnTo>
                  <a:pt x="4656183" y="4610099"/>
                </a:lnTo>
                <a:lnTo>
                  <a:pt x="0" y="46100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"/>
            </a:schemeClr>
          </a:solidFill>
        </p:spPr>
        <p:txBody>
          <a:bodyPr anchor="ctr" anchorCtr="0"/>
          <a:lstStyle/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40564242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144EFDE-CDCD-0FE5-2453-21530F834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572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6631E59-FF41-AD4C-DD53-F7B9D4BE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575" y="6356350"/>
            <a:ext cx="462513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C3AD2BBB-68AE-C949-A9DC-64F8B3053A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60EC28-0EB6-D490-B645-B256809E6E26}"/>
              </a:ext>
            </a:extLst>
          </p:cNvPr>
          <p:cNvCxnSpPr>
            <a:cxnSpLocks/>
          </p:cNvCxnSpPr>
          <p:nvPr userDrawn="1"/>
        </p:nvCxnSpPr>
        <p:spPr>
          <a:xfrm>
            <a:off x="11425576" y="6397113"/>
            <a:ext cx="0" cy="261784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1E8A59FB-27F2-EE5C-C45F-2201EBE1DE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356" r="61457"/>
          <a:stretch/>
        </p:blipFill>
        <p:spPr>
          <a:xfrm>
            <a:off x="-20793" y="2445489"/>
            <a:ext cx="4699118" cy="4433304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87C2941-D588-AB93-0984-B3D2532CC3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743" y="645746"/>
            <a:ext cx="7900554" cy="1145984"/>
          </a:xfrm>
        </p:spPr>
        <p:txBody>
          <a:bodyPr>
            <a:noAutofit/>
          </a:bodyPr>
          <a:lstStyle>
            <a:lvl1pPr>
              <a:lnSpc>
                <a:spcPts val="4120"/>
              </a:lnSpc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 heading</a:t>
            </a:r>
            <a:br>
              <a:rPr lang="en-GB" dirty="0"/>
            </a:br>
            <a:r>
              <a:rPr lang="en-GB" dirty="0"/>
              <a:t>[Calibri bold, 36pt, dark purple]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D37261B-EA51-FF4B-1CA3-A836B1FEAA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3125" y="2045834"/>
            <a:ext cx="4106648" cy="1160763"/>
          </a:xfrm>
        </p:spPr>
        <p:txBody>
          <a:bodyPr>
            <a:noAutofit/>
          </a:bodyPr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an intro blurb or quote. Reduce font size as needed. Not to be smaller than body copy.  </a:t>
            </a:r>
            <a:br>
              <a:rPr lang="en-GB" dirty="0"/>
            </a:br>
            <a:r>
              <a:rPr lang="en-GB" dirty="0"/>
              <a:t>[Calibri bold, 18pt, Plum]</a:t>
            </a:r>
          </a:p>
          <a:p>
            <a:pPr lvl="0"/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4084624-D9E9-07A0-A91F-EB939B2418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714300" y="2046288"/>
            <a:ext cx="6173788" cy="4144962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dirty="0"/>
              <a:t>Insert figure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111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25258D-B0D5-762D-2616-119ABE039FD4}"/>
              </a:ext>
            </a:extLst>
          </p:cNvPr>
          <p:cNvCxnSpPr>
            <a:cxnSpLocks/>
          </p:cNvCxnSpPr>
          <p:nvPr userDrawn="1"/>
        </p:nvCxnSpPr>
        <p:spPr>
          <a:xfrm>
            <a:off x="5433237" y="6554367"/>
            <a:ext cx="397657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77C4D9C-30BE-1592-3BE3-A553305A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572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A3AF7C1-960A-41C8-828C-9E843727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575" y="6356350"/>
            <a:ext cx="462513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C3AD2BBB-68AE-C949-A9DC-64F8B3053A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7067CF-C410-8652-6765-8EFC1DB28967}"/>
              </a:ext>
            </a:extLst>
          </p:cNvPr>
          <p:cNvCxnSpPr>
            <a:cxnSpLocks/>
          </p:cNvCxnSpPr>
          <p:nvPr userDrawn="1"/>
        </p:nvCxnSpPr>
        <p:spPr>
          <a:xfrm>
            <a:off x="11425576" y="6397113"/>
            <a:ext cx="0" cy="261784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6CF3F77-D9E2-0BEA-1D56-1446B9085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953" b="58160"/>
          <a:stretch/>
        </p:blipFill>
        <p:spPr>
          <a:xfrm>
            <a:off x="6741042" y="-51745"/>
            <a:ext cx="5492071" cy="286936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2760F42-F2A5-5E38-6824-0591690235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743" y="645746"/>
            <a:ext cx="6076697" cy="1170693"/>
          </a:xfrm>
        </p:spPr>
        <p:txBody>
          <a:bodyPr>
            <a:noAutofit/>
          </a:bodyPr>
          <a:lstStyle>
            <a:lvl1pPr>
              <a:lnSpc>
                <a:spcPts val="4120"/>
              </a:lnSpc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 heading</a:t>
            </a:r>
            <a:br>
              <a:rPr lang="en-GB" dirty="0"/>
            </a:br>
            <a:r>
              <a:rPr lang="en-GB" dirty="0"/>
              <a:t>[Calibri bold, 36pt, dark purple]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5E31AD8-816B-284B-8686-3EDF3A9C7E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4360" y="2589531"/>
            <a:ext cx="5161207" cy="3384550"/>
          </a:xfrm>
        </p:spPr>
        <p:txBody>
          <a:bodyPr>
            <a:noAutofit/>
          </a:bodyPr>
          <a:lstStyle>
            <a:lvl1pPr>
              <a:lnSpc>
                <a:spcPts val="172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[Calibri Light, 16pt, dark purple]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</a:p>
          <a:p>
            <a:pPr lvl="0"/>
            <a:endParaRPr lang="en-GB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FE8B0ECE-EDDF-5F9A-D4FD-6BC1DFC30B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3125" y="2589531"/>
            <a:ext cx="3947069" cy="1459955"/>
          </a:xfrm>
        </p:spPr>
        <p:txBody>
          <a:bodyPr>
            <a:noAutofit/>
          </a:bodyPr>
          <a:lstStyle>
            <a:lvl1pPr>
              <a:defRPr sz="20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an intro blurb or quote. Reduce font size as needed. Not to be smaller than body copy.  </a:t>
            </a:r>
            <a:br>
              <a:rPr lang="en-GB" dirty="0"/>
            </a:br>
            <a:r>
              <a:rPr lang="en-GB" dirty="0"/>
              <a:t>[Calibri bold, 20pt, Plum]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69742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25258D-B0D5-762D-2616-119ABE039FD4}"/>
              </a:ext>
            </a:extLst>
          </p:cNvPr>
          <p:cNvCxnSpPr>
            <a:cxnSpLocks/>
          </p:cNvCxnSpPr>
          <p:nvPr userDrawn="1"/>
        </p:nvCxnSpPr>
        <p:spPr>
          <a:xfrm>
            <a:off x="5433237" y="6554367"/>
            <a:ext cx="397657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77C4D9C-30BE-1592-3BE3-A553305A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572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A3AF7C1-960A-41C8-828C-9E843727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575" y="6356350"/>
            <a:ext cx="462513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C3AD2BBB-68AE-C949-A9DC-64F8B3053A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A7067CF-C410-8652-6765-8EFC1DB28967}"/>
              </a:ext>
            </a:extLst>
          </p:cNvPr>
          <p:cNvCxnSpPr>
            <a:cxnSpLocks/>
          </p:cNvCxnSpPr>
          <p:nvPr userDrawn="1"/>
        </p:nvCxnSpPr>
        <p:spPr>
          <a:xfrm>
            <a:off x="11425576" y="6397113"/>
            <a:ext cx="0" cy="261784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6CF3F77-D9E2-0BEA-1D56-1446B9085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953" b="58160"/>
          <a:stretch/>
        </p:blipFill>
        <p:spPr>
          <a:xfrm>
            <a:off x="6741042" y="-51745"/>
            <a:ext cx="5492071" cy="2869366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2760F42-F2A5-5E38-6824-0591690235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743" y="645746"/>
            <a:ext cx="6142011" cy="1170693"/>
          </a:xfrm>
        </p:spPr>
        <p:txBody>
          <a:bodyPr>
            <a:noAutofit/>
          </a:bodyPr>
          <a:lstStyle>
            <a:lvl1pPr>
              <a:lnSpc>
                <a:spcPts val="4120"/>
              </a:lnSpc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 heading</a:t>
            </a:r>
            <a:br>
              <a:rPr lang="en-GB" dirty="0"/>
            </a:br>
            <a:r>
              <a:rPr lang="en-GB" dirty="0"/>
              <a:t>[Calibri bold, 36pt, dark purple]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FE8B0ECE-EDDF-5F9A-D4FD-6BC1DFC30B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3124" y="1966303"/>
            <a:ext cx="7788737" cy="481918"/>
          </a:xfrm>
        </p:spPr>
        <p:txBody>
          <a:bodyPr>
            <a:noAutofit/>
          </a:bodyPr>
          <a:lstStyle>
            <a:lvl1pPr>
              <a:defRPr sz="1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an intro blurb or quote. Reduce font size as needed. Not to be smaller than copy below. </a:t>
            </a:r>
            <a:br>
              <a:rPr lang="en-GB" dirty="0"/>
            </a:br>
            <a:r>
              <a:rPr lang="en-GB" dirty="0"/>
              <a:t>[Calibri bold, 14pt, plum]</a:t>
            </a:r>
          </a:p>
          <a:p>
            <a:pPr lvl="0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D47187-EFAE-D09A-45BC-57879107AB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8419" y="5597614"/>
            <a:ext cx="5874790" cy="1061278"/>
          </a:xfrm>
          <a:solidFill>
            <a:schemeClr val="accent2">
              <a:alpha val="7144"/>
            </a:schemeClr>
          </a:solidFill>
          <a:ln w="25400">
            <a:solidFill>
              <a:schemeClr val="accent1"/>
            </a:solidFill>
            <a:prstDash val="sysDot"/>
          </a:ln>
        </p:spPr>
        <p:txBody>
          <a:bodyPr lIns="180000" tIns="180000" rIns="180000" bIns="180000">
            <a:normAutofit/>
          </a:bodyPr>
          <a:lstStyle>
            <a:lvl1pPr>
              <a:defRPr sz="14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 </a:t>
            </a:r>
            <a:r>
              <a:rPr lang="en-GB" dirty="0" err="1"/>
              <a:t>pullout</a:t>
            </a:r>
            <a:r>
              <a:rPr lang="en-GB" dirty="0"/>
              <a:t> box. [Calibri regular, 14pt, dark purple] </a:t>
            </a:r>
          </a:p>
          <a:p>
            <a:pPr lvl="0"/>
            <a:endParaRPr lang="en-GB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2A33F2D4-FB31-3E1F-B887-273A9EE721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7035" y="3973181"/>
            <a:ext cx="2032512" cy="1332321"/>
          </a:xfrm>
        </p:spPr>
        <p:txBody>
          <a:bodyPr>
            <a:noAutofit/>
          </a:bodyPr>
          <a:lstStyle>
            <a:lvl1pPr>
              <a:lnSpc>
                <a:spcPts val="1420"/>
              </a:lnSpc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[Calibri Light, 12pt, dark purple]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9BEF18E-FD13-85B0-2234-81151F5E24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1734" y="3973181"/>
            <a:ext cx="2032512" cy="1332321"/>
          </a:xfrm>
        </p:spPr>
        <p:txBody>
          <a:bodyPr>
            <a:noAutofit/>
          </a:bodyPr>
          <a:lstStyle>
            <a:lvl1pPr>
              <a:lnSpc>
                <a:spcPts val="1420"/>
              </a:lnSpc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[Calibri Light, 12pt, dark purple]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4A62EBC-D235-506B-2DEB-2089D75D7D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7575" y="3973181"/>
            <a:ext cx="2032512" cy="1332321"/>
          </a:xfrm>
        </p:spPr>
        <p:txBody>
          <a:bodyPr>
            <a:noAutofit/>
          </a:bodyPr>
          <a:lstStyle>
            <a:lvl1pPr>
              <a:lnSpc>
                <a:spcPts val="1420"/>
              </a:lnSpc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[Calibri Light, 12pt, dark purple]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E52BD92-AF46-A90E-1470-EB94B7137A9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7035" y="2641385"/>
            <a:ext cx="1215127" cy="1238176"/>
          </a:xfrm>
        </p:spPr>
        <p:txBody>
          <a:bodyPr anchor="ctr" anchorCtr="0">
            <a:norm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icon / image</a:t>
            </a:r>
          </a:p>
        </p:txBody>
      </p:sp>
      <p:sp>
        <p:nvSpPr>
          <p:cNvPr id="39" name="Picture Placeholder 37">
            <a:extLst>
              <a:ext uri="{FF2B5EF4-FFF2-40B4-BE49-F238E27FC236}">
                <a16:creationId xmlns:a16="http://schemas.microsoft.com/office/drawing/2014/main" id="{B7A83F1A-E931-F70D-5B8F-BFB00A8F3B6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53898" y="2641385"/>
            <a:ext cx="1215127" cy="1238176"/>
          </a:xfrm>
        </p:spPr>
        <p:txBody>
          <a:bodyPr anchor="ctr" anchorCtr="0">
            <a:norm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icon / image</a:t>
            </a:r>
          </a:p>
        </p:txBody>
      </p:sp>
      <p:sp>
        <p:nvSpPr>
          <p:cNvPr id="40" name="Picture Placeholder 37">
            <a:extLst>
              <a:ext uri="{FF2B5EF4-FFF2-40B4-BE49-F238E27FC236}">
                <a16:creationId xmlns:a16="http://schemas.microsoft.com/office/drawing/2014/main" id="{9513F90E-334A-829D-F53A-FED1F6C3EF7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67575" y="2641385"/>
            <a:ext cx="1215127" cy="1238176"/>
          </a:xfrm>
        </p:spPr>
        <p:txBody>
          <a:bodyPr anchor="ctr" anchorCtr="0">
            <a:normAutofit/>
          </a:bodyPr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icon / image</a:t>
            </a:r>
          </a:p>
        </p:txBody>
      </p:sp>
    </p:spTree>
    <p:extLst>
      <p:ext uri="{BB962C8B-B14F-4D97-AF65-F5344CB8AC3E}">
        <p14:creationId xmlns:p14="http://schemas.microsoft.com/office/powerpoint/2010/main" val="190935883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C45ED-DEA8-484D-A3F4-2C8A2523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572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CB1B1-6BB7-BE4D-A93F-DE7472D1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575" y="6356350"/>
            <a:ext cx="462513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C3AD2BBB-68AE-C949-A9DC-64F8B3053A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4FBA6E-9B3B-8050-E3E0-D7DEF0B623B7}"/>
              </a:ext>
            </a:extLst>
          </p:cNvPr>
          <p:cNvCxnSpPr>
            <a:cxnSpLocks/>
          </p:cNvCxnSpPr>
          <p:nvPr userDrawn="1"/>
        </p:nvCxnSpPr>
        <p:spPr>
          <a:xfrm>
            <a:off x="11425576" y="6397113"/>
            <a:ext cx="0" cy="261784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A79583-AB24-CC9C-E804-FB5EFA0C0E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743" y="645746"/>
            <a:ext cx="5106987" cy="1555750"/>
          </a:xfrm>
        </p:spPr>
        <p:txBody>
          <a:bodyPr>
            <a:noAutofit/>
          </a:bodyPr>
          <a:lstStyle>
            <a:lvl1pPr>
              <a:lnSpc>
                <a:spcPts val="4120"/>
              </a:lnSpc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 heading</a:t>
            </a:r>
            <a:br>
              <a:rPr lang="en-GB" dirty="0"/>
            </a:br>
            <a:r>
              <a:rPr lang="en-GB" dirty="0"/>
              <a:t>[Calibri bold, 36pt, dark purple]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3C9EB9C-4A8F-B8BF-1892-F4AD2D8FA2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3124" y="2657475"/>
            <a:ext cx="5106605" cy="1160763"/>
          </a:xfrm>
        </p:spPr>
        <p:txBody>
          <a:bodyPr>
            <a:noAutofit/>
          </a:bodyPr>
          <a:lstStyle>
            <a:lvl1pPr>
              <a:defRPr sz="20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an intro blurb or quote. Reduce font size as needed. Not to be smaller than body copy below.  [Calibri bold, 20pt, Plum]</a:t>
            </a:r>
          </a:p>
          <a:p>
            <a:pPr lvl="0"/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64AFD-3924-C719-7AD3-1FE952E252C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86156" y="645747"/>
            <a:ext cx="5301926" cy="5458192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dirty="0"/>
              <a:t>Insert figure here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D811831-CE28-F8C7-6F08-DB5ED3252C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2743" y="4201875"/>
            <a:ext cx="5004486" cy="1972283"/>
          </a:xfrm>
        </p:spPr>
        <p:txBody>
          <a:bodyPr>
            <a:noAutofit/>
          </a:bodyPr>
          <a:lstStyle>
            <a:lvl1pPr>
              <a:lnSpc>
                <a:spcPts val="172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/>
              <a:t>[Calibri Light, 16pt, dark purple]</a:t>
            </a:r>
          </a:p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autem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607821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C45ED-DEA8-484D-A3F4-2C8A2523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572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CB1B1-6BB7-BE4D-A93F-DE7472D1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575" y="6356350"/>
            <a:ext cx="462513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C3AD2BBB-68AE-C949-A9DC-64F8B3053A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4FBA6E-9B3B-8050-E3E0-D7DEF0B623B7}"/>
              </a:ext>
            </a:extLst>
          </p:cNvPr>
          <p:cNvCxnSpPr>
            <a:cxnSpLocks/>
          </p:cNvCxnSpPr>
          <p:nvPr userDrawn="1"/>
        </p:nvCxnSpPr>
        <p:spPr>
          <a:xfrm>
            <a:off x="11425576" y="6397113"/>
            <a:ext cx="0" cy="261784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A79583-AB24-CC9C-E804-FB5EFA0C0E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743" y="645746"/>
            <a:ext cx="6586148" cy="1145984"/>
          </a:xfrm>
        </p:spPr>
        <p:txBody>
          <a:bodyPr>
            <a:noAutofit/>
          </a:bodyPr>
          <a:lstStyle>
            <a:lvl1pPr>
              <a:lnSpc>
                <a:spcPts val="4120"/>
              </a:lnSpc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dirty="0"/>
              <a:t>This is a heading</a:t>
            </a:r>
            <a:br>
              <a:rPr lang="en-GB" dirty="0"/>
            </a:br>
            <a:r>
              <a:rPr lang="en-GB" dirty="0"/>
              <a:t>[Calibri bold, 36pt, dark purple]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027AC72-72A3-AED3-F3DC-1E6A3D91A5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2743" y="2058191"/>
            <a:ext cx="10552829" cy="365125"/>
          </a:xfrm>
        </p:spPr>
        <p:txBody>
          <a:bodyPr>
            <a:noAutofit/>
          </a:bodyPr>
          <a:lstStyle>
            <a:lvl1pPr>
              <a:lnSpc>
                <a:spcPts val="172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This is an intro blurb or quote. [Calibri bold, 16pt, dark purple]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5BF409-2D16-5E5F-4E07-62BD988061C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73125" y="2619374"/>
            <a:ext cx="10552113" cy="3484863"/>
          </a:xfrm>
        </p:spPr>
        <p:txBody>
          <a:bodyPr anchor="ctr" anchorCtr="0"/>
          <a:lstStyle>
            <a:lvl1pPr algn="ctr">
              <a:defRPr/>
            </a:lvl1pPr>
          </a:lstStyle>
          <a:p>
            <a:pPr lvl="0"/>
            <a:r>
              <a:rPr lang="en-GB" dirty="0"/>
              <a:t>Insert figure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271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958C93-3D5C-1F48-9AC1-1A8751FD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70" y="586904"/>
            <a:ext cx="6489354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C8BB9-08C8-7B46-B853-44601B7C1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1770" y="2485212"/>
            <a:ext cx="10515600" cy="32983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39B3491-250D-9DAD-5AB5-9074269F2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572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D2848F-F5C0-4692-456A-978CC7B5D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5575" y="6356350"/>
            <a:ext cx="462513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accent2"/>
                </a:solidFill>
              </a:defRPr>
            </a:lvl1pPr>
          </a:lstStyle>
          <a:p>
            <a:fld id="{C3AD2BBB-68AE-C949-A9DC-64F8B3053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5" r:id="rId3"/>
    <p:sldLayoutId id="2147483664" r:id="rId4"/>
    <p:sldLayoutId id="2147483656" r:id="rId5"/>
    <p:sldLayoutId id="2147483660" r:id="rId6"/>
    <p:sldLayoutId id="2147483663" r:id="rId7"/>
    <p:sldLayoutId id="2147483657" r:id="rId8"/>
    <p:sldLayoutId id="2147483662" r:id="rId9"/>
    <p:sldLayoutId id="2147483661" r:id="rId10"/>
  </p:sldLayoutIdLst>
  <p:transition spd="med">
    <p:pull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b="1" i="0" kern="1200">
          <a:solidFill>
            <a:schemeClr val="accent2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8000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800" b="1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3600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5400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6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4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orient="horz" pos="323" userDrawn="1">
          <p15:clr>
            <a:srgbClr val="F26B43"/>
          </p15:clr>
        </p15:guide>
        <p15:guide id="5" pos="5337" userDrawn="1">
          <p15:clr>
            <a:srgbClr val="F26B43"/>
          </p15:clr>
        </p15:guide>
        <p15:guide id="6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09F07E-3434-02F7-AB09-26B86B5873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11883" y="5033533"/>
            <a:ext cx="5218839" cy="1500802"/>
          </a:xfrm>
        </p:spPr>
        <p:txBody>
          <a:bodyPr>
            <a:noAutofit/>
          </a:bodyPr>
          <a:lstStyle/>
          <a:p>
            <a:pPr>
              <a:lnSpc>
                <a:spcPts val="4100"/>
              </a:lnSpc>
            </a:pPr>
            <a:r>
              <a:rPr lang="en-US" sz="3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Evaluating the accuracy of cancer diagnostic tests</a:t>
            </a:r>
          </a:p>
        </p:txBody>
      </p:sp>
    </p:spTree>
    <p:extLst>
      <p:ext uri="{BB962C8B-B14F-4D97-AF65-F5344CB8AC3E}">
        <p14:creationId xmlns:p14="http://schemas.microsoft.com/office/powerpoint/2010/main" val="144105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7B6164-7C76-1931-4FC0-C2A4F73F9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ECC8A-41D3-4AD0-7569-A92957E9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2BBB-68AE-C949-A9DC-64F8B3053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1805A-24FE-CFE9-B8DB-022B58F5AB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Lessons learned and suggestions for Improvement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BF7D19-8962-2953-E95F-738678E2B2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3124" y="2350640"/>
            <a:ext cx="6411595" cy="697360"/>
          </a:xfrm>
        </p:spPr>
        <p:txBody>
          <a:bodyPr/>
          <a:lstStyle/>
          <a:p>
            <a:r>
              <a:rPr lang="en-AU" dirty="0"/>
              <a:t>There is a proven use case to quality control complex diagnostic test results such as SOPHiA HRD.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A0BDAC6-6420-39CB-81DD-98F365B648A0}"/>
              </a:ext>
            </a:extLst>
          </p:cNvPr>
          <p:cNvSpPr txBox="1">
            <a:spLocks/>
          </p:cNvSpPr>
          <p:nvPr/>
        </p:nvSpPr>
        <p:spPr>
          <a:xfrm>
            <a:off x="873124" y="3297824"/>
            <a:ext cx="7265035" cy="6973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AU" dirty="0"/>
              <a:t>Our neural network approach has potential but requires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AU" dirty="0"/>
              <a:t>larger training set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AU" dirty="0"/>
              <a:t>augmentation techniques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AU" dirty="0"/>
              <a:t>audit of input features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564293B-3ACA-434B-E4F8-3303AE861B83}"/>
              </a:ext>
            </a:extLst>
          </p:cNvPr>
          <p:cNvSpPr txBox="1">
            <a:spLocks/>
          </p:cNvSpPr>
          <p:nvPr/>
        </p:nvSpPr>
        <p:spPr>
          <a:xfrm>
            <a:off x="872742" y="4834289"/>
            <a:ext cx="10323577" cy="6973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Our random forest approach lacked accuracy but is more explainable than the neural network model suggesting use of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AU" dirty="0"/>
              <a:t>logistic regression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AU" dirty="0"/>
              <a:t>support vector model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25977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091DBF-AACF-87BD-3BD1-0DA30CB3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are:</a:t>
            </a:r>
            <a:br>
              <a:rPr lang="en-US" dirty="0"/>
            </a:br>
            <a:r>
              <a:rPr lang="en-US" dirty="0"/>
              <a:t>Andrew Fellowes</a:t>
            </a:r>
            <a:br>
              <a:rPr lang="en-US" dirty="0"/>
            </a:br>
            <a:r>
              <a:rPr lang="en-US" dirty="0"/>
              <a:t>Roberto </a:t>
            </a:r>
            <a:r>
              <a:rPr lang="en-US" dirty="0" err="1"/>
              <a:t>Sammassimo</a:t>
            </a:r>
            <a:br>
              <a:rPr lang="en-US" dirty="0"/>
            </a:br>
            <a:r>
              <a:rPr lang="en-US" dirty="0"/>
              <a:t>Richard </a:t>
            </a:r>
            <a:r>
              <a:rPr lang="en-US" dirty="0" err="1"/>
              <a:t>Soos</a:t>
            </a:r>
            <a:br>
              <a:rPr lang="en-US" dirty="0"/>
            </a:br>
            <a:r>
              <a:rPr lang="en-US" dirty="0"/>
              <a:t>Richard Thornton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are glad its over</a:t>
            </a:r>
          </a:p>
        </p:txBody>
      </p:sp>
      <p:pic>
        <p:nvPicPr>
          <p:cNvPr id="1026" name="Picture 2" descr="Profile photo for Andrew Fellowes">
            <a:extLst>
              <a:ext uri="{FF2B5EF4-FFF2-40B4-BE49-F238E27FC236}">
                <a16:creationId xmlns:a16="http://schemas.microsoft.com/office/drawing/2014/main" id="{FDE2B827-551C-F67A-F9CE-F7C1D5C0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41" y="272918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for Richard Thornton">
            <a:extLst>
              <a:ext uri="{FF2B5EF4-FFF2-40B4-BE49-F238E27FC236}">
                <a16:creationId xmlns:a16="http://schemas.microsoft.com/office/drawing/2014/main" id="{FFAFC12E-146E-2127-649D-6CA59D135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41" y="434918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file photo for Roberto Sammassimo">
            <a:extLst>
              <a:ext uri="{FF2B5EF4-FFF2-40B4-BE49-F238E27FC236}">
                <a16:creationId xmlns:a16="http://schemas.microsoft.com/office/drawing/2014/main" id="{97CA051A-4152-F54D-392F-380C8E1E5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641" y="326918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file photo for Richard Soos">
            <a:extLst>
              <a:ext uri="{FF2B5EF4-FFF2-40B4-BE49-F238E27FC236}">
                <a16:creationId xmlns:a16="http://schemas.microsoft.com/office/drawing/2014/main" id="{3AA7C92F-BA32-3853-ECF0-774BAAA3E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44" y="380918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23792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C386D7-9EE9-BF8F-4D89-68B51152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C35760-E74F-3D9C-291E-DED6DF43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2BBB-68AE-C949-A9DC-64F8B3053A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B4394-EE84-5913-F3D0-DD1C9D10ED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b="0" dirty="0"/>
              <a:t>UMAP (</a:t>
            </a:r>
            <a:r>
              <a:rPr lang="en-AU" b="0" dirty="0">
                <a:effectLst/>
              </a:rPr>
              <a:t>Uniform Manifold Approximation and Projection)</a:t>
            </a:r>
            <a:endParaRPr lang="en-AU" b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268754-C36F-FB58-7505-98298D278C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https://</a:t>
            </a:r>
            <a:r>
              <a:rPr lang="en-AU" dirty="0" err="1"/>
              <a:t>github.com</a:t>
            </a:r>
            <a:r>
              <a:rPr lang="en-AU" dirty="0"/>
              <a:t>/</a:t>
            </a:r>
            <a:r>
              <a:rPr lang="en-AU" dirty="0" err="1"/>
              <a:t>lmcinnes</a:t>
            </a:r>
            <a:r>
              <a:rPr lang="en-AU" dirty="0"/>
              <a:t>/</a:t>
            </a:r>
            <a:r>
              <a:rPr lang="en-AU" dirty="0" err="1"/>
              <a:t>umap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92243D-713B-A6E2-2140-85C7A2EAA5D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BA98C9-B775-5426-2654-0B807B5B0B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UMAP is a fast general purpose dimension reduction algorithm like PCA that can handle large, high dimensional and sparse datasets.</a:t>
            </a:r>
          </a:p>
          <a:p>
            <a:r>
              <a:rPr lang="en-AU" dirty="0"/>
              <a:t>UMAP </a:t>
            </a:r>
          </a:p>
        </p:txBody>
      </p:sp>
    </p:spTree>
    <p:extLst>
      <p:ext uri="{BB962C8B-B14F-4D97-AF65-F5344CB8AC3E}">
        <p14:creationId xmlns:p14="http://schemas.microsoft.com/office/powerpoint/2010/main" val="351733151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213C62-AE3B-FDA3-87D1-E12A5AA0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4550E-7E5D-2D4E-536A-92157951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2BBB-68AE-C949-A9DC-64F8B3053A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17D78-D5D7-DE1A-ACDC-2AAF209F2B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Many Ovarian Cancers Develop Genomic Instability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1CA52-32A4-05F7-751A-1D4645703E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09967" y="3843045"/>
            <a:ext cx="4979655" cy="1972283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Why Measure Genomic Instability</a:t>
            </a:r>
          </a:p>
          <a:p>
            <a:r>
              <a:rPr lang="en-US" dirty="0"/>
              <a:t>A new class of drug is very effective at killing cancer cells that have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Genomic Instability, </a:t>
            </a:r>
            <a:r>
              <a:rPr lang="en-US" dirty="0"/>
              <a:t>but it is not toxic to normal cells. </a:t>
            </a:r>
          </a:p>
          <a:p>
            <a:r>
              <a:rPr lang="en-US" dirty="0"/>
              <a:t>Genomic Instability is now an important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biomarker</a:t>
            </a:r>
            <a:r>
              <a:rPr lang="en-US" dirty="0"/>
              <a:t> predicting benefit from these drugs. Patients whose tumors lack Genomic Instability will not benefit.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1C5B28-95C5-43F1-D1D0-FE261B81E6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3124" y="2836215"/>
            <a:ext cx="4135755" cy="1185570"/>
          </a:xfrm>
        </p:spPr>
        <p:txBody>
          <a:bodyPr/>
          <a:lstStyle/>
          <a:p>
            <a:r>
              <a:rPr lang="en-US" dirty="0"/>
              <a:t>Genomic Instability is a feature of certain cancers and is caused by defective DNA repair, for example when the </a:t>
            </a:r>
            <a:r>
              <a:rPr lang="en-US" i="1" dirty="0"/>
              <a:t>BRCA</a:t>
            </a:r>
            <a:r>
              <a:rPr lang="en-US" dirty="0"/>
              <a:t> genes lose function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6EE6428-1638-C46E-D5F2-028331CC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060" y="4430129"/>
            <a:ext cx="2039422" cy="920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E455AB-EFF5-EFBD-530A-15B28F378106}"/>
              </a:ext>
            </a:extLst>
          </p:cNvPr>
          <p:cNvSpPr txBox="1"/>
          <p:nvPr/>
        </p:nvSpPr>
        <p:spPr>
          <a:xfrm>
            <a:off x="1103393" y="5374422"/>
            <a:ext cx="2773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When </a:t>
            </a:r>
            <a:r>
              <a:rPr lang="en-AU" i="1" dirty="0"/>
              <a:t>BRCA1 </a:t>
            </a:r>
            <a:r>
              <a:rPr lang="en-AU" dirty="0"/>
              <a:t>or</a:t>
            </a:r>
            <a:r>
              <a:rPr lang="en-AU" i="1" dirty="0"/>
              <a:t> BRCA2</a:t>
            </a:r>
            <a:r>
              <a:rPr lang="en-AU" dirty="0"/>
              <a:t> is lost, double strand breaks don’t get repaired properly </a:t>
            </a:r>
          </a:p>
        </p:txBody>
      </p:sp>
    </p:spTree>
    <p:extLst>
      <p:ext uri="{BB962C8B-B14F-4D97-AF65-F5344CB8AC3E}">
        <p14:creationId xmlns:p14="http://schemas.microsoft.com/office/powerpoint/2010/main" val="393831354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A21E43-6438-C558-9101-1F0743CDA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249BF-7B29-739D-2DA8-2D82B0DF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2BBB-68AE-C949-A9DC-64F8B3053AF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25715-21B1-9B01-BB3E-699E5D6771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Tests that measure Genomic Instability are not 100% accurate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4423BF-316C-3D42-91C5-71FE06EB77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We compared a Genomic Instability test from SOPHiA Genetics with a reference test from Myriad Genetics</a:t>
            </a:r>
          </a:p>
        </p:txBody>
      </p:sp>
      <p:pic>
        <p:nvPicPr>
          <p:cNvPr id="11" name="Picture 10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9D341957-59EC-BACC-B429-730A20498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17" y="2495550"/>
            <a:ext cx="6019800" cy="386080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CB9AB28-E3E8-77C1-D046-1BCEFBF9F3DD}"/>
              </a:ext>
            </a:extLst>
          </p:cNvPr>
          <p:cNvSpPr txBox="1">
            <a:spLocks/>
          </p:cNvSpPr>
          <p:nvPr/>
        </p:nvSpPr>
        <p:spPr>
          <a:xfrm>
            <a:off x="872743" y="4021785"/>
            <a:ext cx="4044864" cy="11855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SOPHiA Genetics agreed with Myriad Genetics only 93% of the time</a:t>
            </a:r>
          </a:p>
        </p:txBody>
      </p:sp>
      <p:pic>
        <p:nvPicPr>
          <p:cNvPr id="13" name="Picture 1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2778765A-8EE8-D724-8171-F17CD3668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97" y="5038295"/>
            <a:ext cx="3816000" cy="11609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BDD49E-4E2D-9CC2-BAAA-FBF0DB400FE2}"/>
              </a:ext>
            </a:extLst>
          </p:cNvPr>
          <p:cNvSpPr txBox="1"/>
          <p:nvPr/>
        </p:nvSpPr>
        <p:spPr>
          <a:xfrm rot="16200000">
            <a:off x="5647506" y="4382990"/>
            <a:ext cx="1811705" cy="338554"/>
          </a:xfrm>
          <a:prstGeom prst="rect">
            <a:avLst/>
          </a:prstGeom>
          <a:noFill/>
        </p:spPr>
        <p:txBody>
          <a:bodyPr wrap="none" lIns="72000" rtlCol="0" anchor="ctr">
            <a:spAutoFit/>
          </a:bodyPr>
          <a:lstStyle/>
          <a:p>
            <a:pPr algn="ctr" defTabSz="609585"/>
            <a:r>
              <a:rPr lang="en-AU" sz="1600" b="1" dirty="0">
                <a:latin typeface="Arial" panose="020B0604020202020204" pitchFamily="34" charset="0"/>
                <a:cs typeface="Arial" panose="020B0604020202020204" pitchFamily="34" charset="0"/>
              </a:rPr>
              <a:t>SOPHiA GI Index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FFC226-955A-5EFB-9D7B-C56FD8980251}"/>
              </a:ext>
            </a:extLst>
          </p:cNvPr>
          <p:cNvSpPr txBox="1"/>
          <p:nvPr/>
        </p:nvSpPr>
        <p:spPr>
          <a:xfrm>
            <a:off x="7854513" y="6017796"/>
            <a:ext cx="1729568" cy="338554"/>
          </a:xfrm>
          <a:prstGeom prst="rect">
            <a:avLst/>
          </a:prstGeom>
          <a:noFill/>
        </p:spPr>
        <p:txBody>
          <a:bodyPr wrap="none" lIns="72000" rtlCol="0" anchor="ctr">
            <a:spAutoFit/>
          </a:bodyPr>
          <a:lstStyle/>
          <a:p>
            <a:pPr algn="ctr" defTabSz="609585"/>
            <a:r>
              <a:rPr lang="en-AU" sz="1600" b="1" dirty="0">
                <a:latin typeface="Arial" panose="020B0604020202020204" pitchFamily="34" charset="0"/>
                <a:cs typeface="Arial" panose="020B0604020202020204" pitchFamily="34" charset="0"/>
              </a:rPr>
              <a:t>Myriad GI Score</a:t>
            </a:r>
          </a:p>
        </p:txBody>
      </p:sp>
    </p:spTree>
    <p:extLst>
      <p:ext uri="{BB962C8B-B14F-4D97-AF65-F5344CB8AC3E}">
        <p14:creationId xmlns:p14="http://schemas.microsoft.com/office/powerpoint/2010/main" val="176076768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C78330-F5D2-DAB1-D5B6-484576E5F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BDEC1-C685-389C-ABA6-36C79D46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2BBB-68AE-C949-A9DC-64F8B3053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8D85B-4E97-41D2-CDAF-3C5FDE71B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1224" y="645746"/>
            <a:ext cx="4963886" cy="1185570"/>
          </a:xfrm>
        </p:spPr>
        <p:txBody>
          <a:bodyPr/>
          <a:lstStyle/>
          <a:p>
            <a:r>
              <a:rPr lang="en-AU" dirty="0"/>
              <a:t>We asked, what characteristics of a test  or sample is associated with disagreement?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EB58F-4B00-3D39-DAF7-D4EB7953EC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32488" y="3429000"/>
            <a:ext cx="5362832" cy="1972283"/>
          </a:xfrm>
        </p:spPr>
        <p:txBody>
          <a:bodyPr/>
          <a:lstStyle/>
          <a:p>
            <a:pPr algn="just"/>
            <a:r>
              <a:rPr lang="en-AU" dirty="0"/>
              <a:t>Each Myriad Genetics test generates several </a:t>
            </a:r>
            <a:r>
              <a:rPr lang="en-AU" b="1" dirty="0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en-AU" dirty="0"/>
              <a:t> that can be used to train a model that would help us accept or reject the cancer test result.</a:t>
            </a:r>
          </a:p>
          <a:p>
            <a:pPr algn="just"/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505D1A-0F46-289B-DBD7-C9D00B9F6F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1223" y="3210678"/>
            <a:ext cx="4044864" cy="1185570"/>
          </a:xfrm>
        </p:spPr>
        <p:txBody>
          <a:bodyPr/>
          <a:lstStyle/>
          <a:p>
            <a:r>
              <a:rPr lang="en-AU" dirty="0"/>
              <a:t>Can we predict if a result generated by SOPHiA Genetics is at risk of being false without performing the Myriad Genetics reference test?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C425E1-722C-D306-D9E0-0F67EAB080B0}"/>
              </a:ext>
            </a:extLst>
          </p:cNvPr>
          <p:cNvGrpSpPr/>
          <p:nvPr/>
        </p:nvGrpSpPr>
        <p:grpSpPr>
          <a:xfrm>
            <a:off x="6579420" y="4220926"/>
            <a:ext cx="5496929" cy="1754975"/>
            <a:chOff x="6733911" y="1732807"/>
            <a:chExt cx="5496929" cy="17549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DACFCF-F131-3FD6-F2FC-1E058D4BA938}"/>
                </a:ext>
              </a:extLst>
            </p:cNvPr>
            <p:cNvSpPr txBox="1"/>
            <p:nvPr/>
          </p:nvSpPr>
          <p:spPr>
            <a:xfrm>
              <a:off x="6733911" y="1732807"/>
              <a:ext cx="1594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Normalized WGS coverage plot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776D39-4E1E-EFDD-6329-E6E0FB0907D7}"/>
                </a:ext>
              </a:extLst>
            </p:cNvPr>
            <p:cNvSpPr txBox="1"/>
            <p:nvPr/>
          </p:nvSpPr>
          <p:spPr>
            <a:xfrm>
              <a:off x="10241282" y="1753527"/>
              <a:ext cx="19895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400" dirty="0">
                  <a:solidFill>
                    <a:srgbClr val="FBA40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Smoothed WGS coverage plot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3C0F74-2891-F898-6C65-898B57FFF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4279" y="1823595"/>
              <a:ext cx="1907726" cy="1664187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4C1A0AB-E60A-9770-66DB-96C6B8F101AF}"/>
                </a:ext>
              </a:extLst>
            </p:cNvPr>
            <p:cNvCxnSpPr>
              <a:cxnSpLocks/>
            </p:cNvCxnSpPr>
            <p:nvPr/>
          </p:nvCxnSpPr>
          <p:spPr>
            <a:xfrm>
              <a:off x="7973541" y="2629816"/>
              <a:ext cx="630894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312465-7955-776E-E2A4-9305EF5F06E5}"/>
                </a:ext>
              </a:extLst>
            </p:cNvPr>
            <p:cNvCxnSpPr>
              <a:cxnSpLocks/>
            </p:cNvCxnSpPr>
            <p:nvPr/>
          </p:nvCxnSpPr>
          <p:spPr>
            <a:xfrm>
              <a:off x="9449043" y="2411736"/>
              <a:ext cx="1144587" cy="0"/>
            </a:xfrm>
            <a:prstGeom prst="line">
              <a:avLst/>
            </a:prstGeom>
            <a:ln w="9525" cap="flat" cmpd="sng" algn="ctr">
              <a:solidFill>
                <a:srgbClr val="881B5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519CBD-EE8E-FA62-9208-60AEA2F081D1}"/>
                </a:ext>
              </a:extLst>
            </p:cNvPr>
            <p:cNvCxnSpPr>
              <a:cxnSpLocks/>
            </p:cNvCxnSpPr>
            <p:nvPr/>
          </p:nvCxnSpPr>
          <p:spPr>
            <a:xfrm>
              <a:off x="9449043" y="3030200"/>
              <a:ext cx="1144587" cy="0"/>
            </a:xfrm>
            <a:prstGeom prst="line">
              <a:avLst/>
            </a:prstGeom>
            <a:ln w="9525" cap="flat" cmpd="sng" algn="ctr">
              <a:solidFill>
                <a:srgbClr val="881B5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0EF640-5473-056A-4E2C-6F8E7C7CA971}"/>
                </a:ext>
              </a:extLst>
            </p:cNvPr>
            <p:cNvCxnSpPr/>
            <p:nvPr/>
          </p:nvCxnSpPr>
          <p:spPr>
            <a:xfrm>
              <a:off x="7992373" y="2628311"/>
              <a:ext cx="0" cy="395485"/>
            </a:xfrm>
            <a:prstGeom prst="straightConnector1">
              <a:avLst/>
            </a:prstGeom>
            <a:ln w="19050">
              <a:solidFill>
                <a:srgbClr val="881B54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E05E9D3-20C9-FC21-496E-1099A91D4CF9}"/>
                </a:ext>
              </a:extLst>
            </p:cNvPr>
            <p:cNvCxnSpPr>
              <a:cxnSpLocks/>
            </p:cNvCxnSpPr>
            <p:nvPr/>
          </p:nvCxnSpPr>
          <p:spPr>
            <a:xfrm>
              <a:off x="7973541" y="3023796"/>
              <a:ext cx="630894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EB11AF-232D-5A5A-84EB-24C8103DB808}"/>
                </a:ext>
              </a:extLst>
            </p:cNvPr>
            <p:cNvSpPr txBox="1"/>
            <p:nvPr/>
          </p:nvSpPr>
          <p:spPr>
            <a:xfrm rot="16200000">
              <a:off x="10380043" y="2563878"/>
              <a:ext cx="683200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Signal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648404-2A91-CF03-FB2A-88DFB8F52AD7}"/>
                </a:ext>
              </a:extLst>
            </p:cNvPr>
            <p:cNvSpPr txBox="1"/>
            <p:nvPr/>
          </p:nvSpPr>
          <p:spPr>
            <a:xfrm rot="16200000">
              <a:off x="7252200" y="2556397"/>
              <a:ext cx="9856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400" dirty="0">
                  <a:latin typeface="Arial" panose="020B0604020202020204" pitchFamily="34" charset="0"/>
                  <a:cs typeface="Arial" panose="020B0604020202020204" pitchFamily="34" charset="0"/>
                </a:rPr>
                <a:t>Residual Noise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0D3B3A-F2AE-0D37-CD15-2D76B36EBFF3}"/>
                </a:ext>
              </a:extLst>
            </p:cNvPr>
            <p:cNvSpPr/>
            <p:nvPr/>
          </p:nvSpPr>
          <p:spPr>
            <a:xfrm>
              <a:off x="8199532" y="1875752"/>
              <a:ext cx="423734" cy="346356"/>
            </a:xfrm>
            <a:custGeom>
              <a:avLst/>
              <a:gdLst>
                <a:gd name="connsiteX0" fmla="*/ 0 w 237994"/>
                <a:gd name="connsiteY0" fmla="*/ 5676 h 112147"/>
                <a:gd name="connsiteX1" fmla="*/ 144049 w 237994"/>
                <a:gd name="connsiteY1" fmla="*/ 11939 h 112147"/>
                <a:gd name="connsiteX2" fmla="*/ 237994 w 237994"/>
                <a:gd name="connsiteY2" fmla="*/ 112147 h 11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994" h="112147">
                  <a:moveTo>
                    <a:pt x="0" y="5676"/>
                  </a:moveTo>
                  <a:cubicBezTo>
                    <a:pt x="52191" y="-65"/>
                    <a:pt x="104383" y="-5806"/>
                    <a:pt x="144049" y="11939"/>
                  </a:cubicBezTo>
                  <a:cubicBezTo>
                    <a:pt x="183715" y="29684"/>
                    <a:pt x="210854" y="70915"/>
                    <a:pt x="237994" y="112147"/>
                  </a:cubicBezTo>
                </a:path>
              </a:pathLst>
            </a:custGeom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266DA4A-62B0-6E0C-A607-7BDC524F5A2A}"/>
                </a:ext>
              </a:extLst>
            </p:cNvPr>
            <p:cNvSpPr/>
            <p:nvPr/>
          </p:nvSpPr>
          <p:spPr>
            <a:xfrm rot="20802922" flipH="1">
              <a:off x="9482555" y="2082118"/>
              <a:ext cx="894217" cy="486629"/>
            </a:xfrm>
            <a:custGeom>
              <a:avLst/>
              <a:gdLst>
                <a:gd name="connsiteX0" fmla="*/ 0 w 237994"/>
                <a:gd name="connsiteY0" fmla="*/ 5676 h 112147"/>
                <a:gd name="connsiteX1" fmla="*/ 144049 w 237994"/>
                <a:gd name="connsiteY1" fmla="*/ 11939 h 112147"/>
                <a:gd name="connsiteX2" fmla="*/ 237994 w 237994"/>
                <a:gd name="connsiteY2" fmla="*/ 112147 h 112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994" h="112147">
                  <a:moveTo>
                    <a:pt x="0" y="5676"/>
                  </a:moveTo>
                  <a:cubicBezTo>
                    <a:pt x="52191" y="-65"/>
                    <a:pt x="104383" y="-5806"/>
                    <a:pt x="144049" y="11939"/>
                  </a:cubicBezTo>
                  <a:cubicBezTo>
                    <a:pt x="183715" y="29684"/>
                    <a:pt x="210854" y="70915"/>
                    <a:pt x="237994" y="112147"/>
                  </a:cubicBezTo>
                </a:path>
              </a:pathLst>
            </a:custGeom>
            <a:ln w="19050" cap="flat" cmpd="sng" algn="ctr">
              <a:solidFill>
                <a:srgbClr val="FAA01B"/>
              </a:solidFill>
              <a:prstDash val="sysDash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E73784-8D54-C810-5054-67E253FBB72C}"/>
                </a:ext>
              </a:extLst>
            </p:cNvPr>
            <p:cNvCxnSpPr>
              <a:cxnSpLocks/>
            </p:cNvCxnSpPr>
            <p:nvPr/>
          </p:nvCxnSpPr>
          <p:spPr>
            <a:xfrm>
              <a:off x="10593630" y="2411736"/>
              <a:ext cx="0" cy="612060"/>
            </a:xfrm>
            <a:prstGeom prst="straightConnector1">
              <a:avLst/>
            </a:prstGeom>
            <a:ln w="19050">
              <a:solidFill>
                <a:srgbClr val="881B54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7ACDBB8-8932-BCC0-F94C-19631A509F90}"/>
              </a:ext>
            </a:extLst>
          </p:cNvPr>
          <p:cNvSpPr txBox="1">
            <a:spLocks/>
          </p:cNvSpPr>
          <p:nvPr/>
        </p:nvSpPr>
        <p:spPr>
          <a:xfrm>
            <a:off x="531223" y="4923448"/>
            <a:ext cx="4206240" cy="19722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AU" dirty="0"/>
              <a:t>The agreement, or lack of, between both tests, performed on our series of 139 ovarian cancer samples, can be used as the </a:t>
            </a:r>
            <a:r>
              <a:rPr lang="en-AU" b="1" dirty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r>
              <a:rPr lang="en-AU" dirty="0"/>
              <a:t> for training our models.</a:t>
            </a:r>
          </a:p>
          <a:p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B385C2-E4E5-08C6-FB55-8FE75ACF69C0}"/>
              </a:ext>
            </a:extLst>
          </p:cNvPr>
          <p:cNvSpPr txBox="1"/>
          <p:nvPr/>
        </p:nvSpPr>
        <p:spPr>
          <a:xfrm>
            <a:off x="10721041" y="4934661"/>
            <a:ext cx="1227542" cy="523220"/>
          </a:xfrm>
          <a:prstGeom prst="rect">
            <a:avLst/>
          </a:prstGeom>
          <a:noFill/>
        </p:spPr>
        <p:txBody>
          <a:bodyPr wrap="square" lIns="72000" rtlCol="0" anchor="ctr">
            <a:spAutoFit/>
          </a:bodyPr>
          <a:lstStyle/>
          <a:p>
            <a:pPr algn="ctr" defTabSz="609585"/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Purity-Ploidy Ratio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4BDFBC-D403-8778-9053-C92834C702D5}"/>
              </a:ext>
            </a:extLst>
          </p:cNvPr>
          <p:cNvSpPr txBox="1"/>
          <p:nvPr/>
        </p:nvSpPr>
        <p:spPr>
          <a:xfrm>
            <a:off x="6064425" y="5039942"/>
            <a:ext cx="1227542" cy="523220"/>
          </a:xfrm>
          <a:prstGeom prst="rect">
            <a:avLst/>
          </a:prstGeom>
          <a:noFill/>
        </p:spPr>
        <p:txBody>
          <a:bodyPr wrap="square" lIns="72000" rtlCol="0" anchor="ctr">
            <a:spAutoFit/>
          </a:bodyPr>
          <a:lstStyle/>
          <a:p>
            <a:pPr algn="ctr" defTabSz="609585"/>
            <a:r>
              <a:rPr lang="en-AU" sz="1400" dirty="0">
                <a:latin typeface="Arial" panose="020B0604020202020204" pitchFamily="34" charset="0"/>
                <a:cs typeface="Arial" panose="020B0604020202020204" pitchFamily="34" charset="0"/>
              </a:rPr>
              <a:t>Signal-Noise Ratio</a:t>
            </a:r>
          </a:p>
        </p:txBody>
      </p:sp>
    </p:spTree>
    <p:extLst>
      <p:ext uri="{BB962C8B-B14F-4D97-AF65-F5344CB8AC3E}">
        <p14:creationId xmlns:p14="http://schemas.microsoft.com/office/powerpoint/2010/main" val="288705166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845436-CAF1-52BB-249A-E1F15304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FDB09-1C44-0390-6AC0-09DF15EE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2BBB-68AE-C949-A9DC-64F8B3053A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EA565-2980-2EBF-E3AA-AF9601C01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Methodology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809A56-8705-A347-079F-B7A37E066A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prstDash val="solid"/>
          </a:ln>
        </p:spPr>
        <p:txBody>
          <a:bodyPr/>
          <a:lstStyle/>
          <a:p>
            <a:r>
              <a:rPr lang="en-AU" dirty="0"/>
              <a:t>We think neither model was a good fit for the size of our dataset. </a:t>
            </a:r>
          </a:p>
          <a:p>
            <a:r>
              <a:rPr lang="en-AU" dirty="0"/>
              <a:t>Both types of machine learning are better suited to larger datasets.</a:t>
            </a:r>
          </a:p>
        </p:txBody>
      </p:sp>
      <p:pic>
        <p:nvPicPr>
          <p:cNvPr id="20" name="Picture 19" descr="A diagram of data preparation&#10;&#10;Description automatically generated">
            <a:extLst>
              <a:ext uri="{FF2B5EF4-FFF2-40B4-BE49-F238E27FC236}">
                <a16:creationId xmlns:a16="http://schemas.microsoft.com/office/drawing/2014/main" id="{284B8E17-AD66-7344-6C77-9BA1814488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8" t="19923" r="77594" b="44381"/>
          <a:stretch>
            <a:fillRect/>
          </a:stretch>
        </p:blipFill>
        <p:spPr>
          <a:xfrm>
            <a:off x="548155" y="2361426"/>
            <a:ext cx="1440000" cy="1440000"/>
          </a:xfrm>
          <a:custGeom>
            <a:avLst/>
            <a:gdLst>
              <a:gd name="connsiteX0" fmla="*/ 1224000 w 2448000"/>
              <a:gd name="connsiteY0" fmla="*/ 0 h 2448000"/>
              <a:gd name="connsiteX1" fmla="*/ 2448000 w 2448000"/>
              <a:gd name="connsiteY1" fmla="*/ 1224000 h 2448000"/>
              <a:gd name="connsiteX2" fmla="*/ 1224000 w 2448000"/>
              <a:gd name="connsiteY2" fmla="*/ 2448000 h 2448000"/>
              <a:gd name="connsiteX3" fmla="*/ 0 w 2448000"/>
              <a:gd name="connsiteY3" fmla="*/ 1224000 h 2448000"/>
              <a:gd name="connsiteX4" fmla="*/ 1224000 w 2448000"/>
              <a:gd name="connsiteY4" fmla="*/ 0 h 24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8000" h="2448000">
                <a:moveTo>
                  <a:pt x="1224000" y="0"/>
                </a:moveTo>
                <a:cubicBezTo>
                  <a:pt x="1899997" y="0"/>
                  <a:pt x="2448000" y="548003"/>
                  <a:pt x="2448000" y="1224000"/>
                </a:cubicBezTo>
                <a:cubicBezTo>
                  <a:pt x="2448000" y="1899997"/>
                  <a:pt x="1899997" y="2448000"/>
                  <a:pt x="1224000" y="2448000"/>
                </a:cubicBezTo>
                <a:cubicBezTo>
                  <a:pt x="548003" y="2448000"/>
                  <a:pt x="0" y="1899997"/>
                  <a:pt x="0" y="1224000"/>
                </a:cubicBezTo>
                <a:cubicBezTo>
                  <a:pt x="0" y="548003"/>
                  <a:pt x="548003" y="0"/>
                  <a:pt x="1224000" y="0"/>
                </a:cubicBez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diagram of data preparation&#10;&#10;Description automatically generated">
            <a:extLst>
              <a:ext uri="{FF2B5EF4-FFF2-40B4-BE49-F238E27FC236}">
                <a16:creationId xmlns:a16="http://schemas.microsoft.com/office/drawing/2014/main" id="{A3F9AB8E-1CF5-9F68-4A21-9760AD6F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01" t="23602" r="50554" b="48052"/>
          <a:stretch>
            <a:fillRect/>
          </a:stretch>
        </p:blipFill>
        <p:spPr>
          <a:xfrm>
            <a:off x="2902295" y="2361426"/>
            <a:ext cx="1440000" cy="1440000"/>
          </a:xfrm>
          <a:custGeom>
            <a:avLst/>
            <a:gdLst>
              <a:gd name="connsiteX0" fmla="*/ 972000 w 1944000"/>
              <a:gd name="connsiteY0" fmla="*/ 0 h 1944000"/>
              <a:gd name="connsiteX1" fmla="*/ 1944000 w 1944000"/>
              <a:gd name="connsiteY1" fmla="*/ 972000 h 1944000"/>
              <a:gd name="connsiteX2" fmla="*/ 972000 w 1944000"/>
              <a:gd name="connsiteY2" fmla="*/ 1944000 h 1944000"/>
              <a:gd name="connsiteX3" fmla="*/ 0 w 1944000"/>
              <a:gd name="connsiteY3" fmla="*/ 972000 h 1944000"/>
              <a:gd name="connsiteX4" fmla="*/ 972000 w 1944000"/>
              <a:gd name="connsiteY4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944000"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80" y="1944000"/>
                  <a:pt x="0" y="1508821"/>
                  <a:pt x="0" y="972000"/>
                </a:cubicBezTo>
                <a:cubicBezTo>
                  <a:pt x="0" y="435179"/>
                  <a:pt x="435180" y="0"/>
                  <a:pt x="972000" y="0"/>
                </a:cubicBez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diagram of data preparation&#10;&#10;Description automatically generated">
            <a:extLst>
              <a:ext uri="{FF2B5EF4-FFF2-40B4-BE49-F238E27FC236}">
                <a16:creationId xmlns:a16="http://schemas.microsoft.com/office/drawing/2014/main" id="{96F4327A-4FFD-F945-FE84-0C35DD8E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93" t="49655" r="29219" b="15699"/>
          <a:stretch>
            <a:fillRect/>
          </a:stretch>
        </p:blipFill>
        <p:spPr>
          <a:xfrm>
            <a:off x="5256435" y="2361426"/>
            <a:ext cx="1440000" cy="1440000"/>
          </a:xfrm>
          <a:custGeom>
            <a:avLst/>
            <a:gdLst>
              <a:gd name="connsiteX0" fmla="*/ 1188000 w 2376000"/>
              <a:gd name="connsiteY0" fmla="*/ 0 h 2376000"/>
              <a:gd name="connsiteX1" fmla="*/ 2376000 w 2376000"/>
              <a:gd name="connsiteY1" fmla="*/ 1188000 h 2376000"/>
              <a:gd name="connsiteX2" fmla="*/ 1188000 w 2376000"/>
              <a:gd name="connsiteY2" fmla="*/ 2376000 h 2376000"/>
              <a:gd name="connsiteX3" fmla="*/ 0 w 2376000"/>
              <a:gd name="connsiteY3" fmla="*/ 1188000 h 2376000"/>
              <a:gd name="connsiteX4" fmla="*/ 1188000 w 2376000"/>
              <a:gd name="connsiteY4" fmla="*/ 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000" h="2376000">
                <a:moveTo>
                  <a:pt x="1188000" y="0"/>
                </a:moveTo>
                <a:cubicBezTo>
                  <a:pt x="1844114" y="0"/>
                  <a:pt x="2376000" y="531886"/>
                  <a:pt x="2376000" y="1188000"/>
                </a:cubicBezTo>
                <a:cubicBezTo>
                  <a:pt x="2376000" y="1844114"/>
                  <a:pt x="1844114" y="2376000"/>
                  <a:pt x="1188000" y="2376000"/>
                </a:cubicBezTo>
                <a:cubicBezTo>
                  <a:pt x="531886" y="2376000"/>
                  <a:pt x="0" y="1844114"/>
                  <a:pt x="0" y="1188000"/>
                </a:cubicBezTo>
                <a:cubicBezTo>
                  <a:pt x="0" y="531886"/>
                  <a:pt x="531886" y="0"/>
                  <a:pt x="1188000" y="0"/>
                </a:cubicBez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diagram of data preparation&#10;&#10;Description automatically generated">
            <a:extLst>
              <a:ext uri="{FF2B5EF4-FFF2-40B4-BE49-F238E27FC236}">
                <a16:creationId xmlns:a16="http://schemas.microsoft.com/office/drawing/2014/main" id="{8F087D44-1059-F3A6-3B55-36922216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276" t="20690" r="17846" b="54638"/>
          <a:stretch>
            <a:fillRect/>
          </a:stretch>
        </p:blipFill>
        <p:spPr>
          <a:xfrm>
            <a:off x="7610575" y="2361426"/>
            <a:ext cx="1440000" cy="1440000"/>
          </a:xfrm>
          <a:custGeom>
            <a:avLst/>
            <a:gdLst>
              <a:gd name="connsiteX0" fmla="*/ 846000 w 1692000"/>
              <a:gd name="connsiteY0" fmla="*/ 0 h 1692000"/>
              <a:gd name="connsiteX1" fmla="*/ 1692000 w 1692000"/>
              <a:gd name="connsiteY1" fmla="*/ 846000 h 1692000"/>
              <a:gd name="connsiteX2" fmla="*/ 846000 w 1692000"/>
              <a:gd name="connsiteY2" fmla="*/ 1692000 h 1692000"/>
              <a:gd name="connsiteX3" fmla="*/ 0 w 1692000"/>
              <a:gd name="connsiteY3" fmla="*/ 846000 h 1692000"/>
              <a:gd name="connsiteX4" fmla="*/ 846000 w 1692000"/>
              <a:gd name="connsiteY4" fmla="*/ 0 h 16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2000" h="1692000">
                <a:moveTo>
                  <a:pt x="846000" y="0"/>
                </a:moveTo>
                <a:cubicBezTo>
                  <a:pt x="1313233" y="0"/>
                  <a:pt x="1692000" y="378767"/>
                  <a:pt x="1692000" y="846000"/>
                </a:cubicBezTo>
                <a:cubicBezTo>
                  <a:pt x="1692000" y="1313233"/>
                  <a:pt x="1313233" y="1692000"/>
                  <a:pt x="846000" y="1692000"/>
                </a:cubicBezTo>
                <a:cubicBezTo>
                  <a:pt x="378767" y="1692000"/>
                  <a:pt x="0" y="1313233"/>
                  <a:pt x="0" y="846000"/>
                </a:cubicBezTo>
                <a:cubicBezTo>
                  <a:pt x="0" y="378767"/>
                  <a:pt x="378767" y="0"/>
                  <a:pt x="846000" y="0"/>
                </a:cubicBez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diagram of data preparation&#10;&#10;Description automatically generated">
            <a:extLst>
              <a:ext uri="{FF2B5EF4-FFF2-40B4-BE49-F238E27FC236}">
                <a16:creationId xmlns:a16="http://schemas.microsoft.com/office/drawing/2014/main" id="{86AB7151-01C1-2CA6-6B55-D107FEDD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732" t="48736" r="1733" b="21868"/>
          <a:stretch>
            <a:fillRect/>
          </a:stretch>
        </p:blipFill>
        <p:spPr>
          <a:xfrm>
            <a:off x="9964717" y="2361426"/>
            <a:ext cx="1440000" cy="1440000"/>
          </a:xfrm>
          <a:custGeom>
            <a:avLst/>
            <a:gdLst>
              <a:gd name="connsiteX0" fmla="*/ 1008000 w 2016000"/>
              <a:gd name="connsiteY0" fmla="*/ 0 h 2016000"/>
              <a:gd name="connsiteX1" fmla="*/ 2016000 w 2016000"/>
              <a:gd name="connsiteY1" fmla="*/ 1008000 h 2016000"/>
              <a:gd name="connsiteX2" fmla="*/ 1008000 w 2016000"/>
              <a:gd name="connsiteY2" fmla="*/ 2016000 h 2016000"/>
              <a:gd name="connsiteX3" fmla="*/ 0 w 2016000"/>
              <a:gd name="connsiteY3" fmla="*/ 1008000 h 2016000"/>
              <a:gd name="connsiteX4" fmla="*/ 1008000 w 2016000"/>
              <a:gd name="connsiteY4" fmla="*/ 0 h 2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000" h="2016000">
                <a:moveTo>
                  <a:pt x="1008000" y="0"/>
                </a:moveTo>
                <a:cubicBezTo>
                  <a:pt x="1564703" y="0"/>
                  <a:pt x="2016000" y="451297"/>
                  <a:pt x="2016000" y="1008000"/>
                </a:cubicBezTo>
                <a:cubicBezTo>
                  <a:pt x="2016000" y="1564703"/>
                  <a:pt x="1564703" y="2016000"/>
                  <a:pt x="1008000" y="2016000"/>
                </a:cubicBezTo>
                <a:cubicBezTo>
                  <a:pt x="451297" y="2016000"/>
                  <a:pt x="0" y="1564703"/>
                  <a:pt x="0" y="1008000"/>
                </a:cubicBezTo>
                <a:cubicBezTo>
                  <a:pt x="0" y="451297"/>
                  <a:pt x="451297" y="0"/>
                  <a:pt x="1008000" y="0"/>
                </a:cubicBezTo>
                <a:close/>
              </a:path>
            </a:pathLst>
          </a:cu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F435C9-CCAE-9828-0008-8338C4AC0D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1899" y="4246152"/>
            <a:ext cx="2032512" cy="1119525"/>
          </a:xfrm>
        </p:spPr>
        <p:txBody>
          <a:bodyPr/>
          <a:lstStyle/>
          <a:p>
            <a:r>
              <a:rPr lang="en-AU" dirty="0"/>
              <a:t>Data stored in .csv, .xlsx and .pdf file formats merged into a single .csv file using python scripts and loading into </a:t>
            </a:r>
            <a:r>
              <a:rPr lang="en-AU" dirty="0" err="1"/>
              <a:t>MongoDb</a:t>
            </a:r>
            <a:r>
              <a:rPr lang="en-AU" dirty="0"/>
              <a:t>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9BC531E-D843-2A00-6F3B-A5C1D3A7FC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06682" y="4244131"/>
            <a:ext cx="2032512" cy="1119525"/>
          </a:xfrm>
        </p:spPr>
        <p:txBody>
          <a:bodyPr/>
          <a:lstStyle/>
          <a:p>
            <a:r>
              <a:rPr lang="en-AU" dirty="0"/>
              <a:t>We prepared the data for training by dropping redundant columns, ensuring only numerical and categorical values and imputing missing values.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2A85860-3474-AE03-BE81-7F969D00FD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56310" y="4246152"/>
            <a:ext cx="2032512" cy="1119525"/>
          </a:xfrm>
        </p:spPr>
        <p:txBody>
          <a:bodyPr/>
          <a:lstStyle/>
          <a:p>
            <a:r>
              <a:rPr lang="en-AU" dirty="0"/>
              <a:t>We transformed the data for machine learning by employing one-hot encoding and </a:t>
            </a:r>
            <a:r>
              <a:rPr lang="en-AU" dirty="0" err="1"/>
              <a:t>StandardScalar</a:t>
            </a:r>
            <a:r>
              <a:rPr lang="en-AU" dirty="0"/>
              <a:t> transformation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FE1135-3A84-CFF3-250F-5EAE3EEA1F0D}"/>
              </a:ext>
            </a:extLst>
          </p:cNvPr>
          <p:cNvSpPr txBox="1"/>
          <p:nvPr/>
        </p:nvSpPr>
        <p:spPr>
          <a:xfrm>
            <a:off x="251899" y="3975707"/>
            <a:ext cx="81974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b="1" dirty="0"/>
              <a:t>Collect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C2C362-0156-C3BF-25B3-D2D9241C1F95}"/>
              </a:ext>
            </a:extLst>
          </p:cNvPr>
          <p:cNvSpPr txBox="1"/>
          <p:nvPr/>
        </p:nvSpPr>
        <p:spPr>
          <a:xfrm>
            <a:off x="2606682" y="3975707"/>
            <a:ext cx="9543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b="1" dirty="0"/>
              <a:t>Cleanse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673915-D460-4EF5-6E9B-B6DB2FAFCC29}"/>
              </a:ext>
            </a:extLst>
          </p:cNvPr>
          <p:cNvSpPr txBox="1"/>
          <p:nvPr/>
        </p:nvSpPr>
        <p:spPr>
          <a:xfrm>
            <a:off x="4956310" y="3975707"/>
            <a:ext cx="12201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b="1" dirty="0"/>
              <a:t>Transform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710000-8E63-6340-DF37-8055835063D0}"/>
              </a:ext>
            </a:extLst>
          </p:cNvPr>
          <p:cNvSpPr txBox="1"/>
          <p:nvPr/>
        </p:nvSpPr>
        <p:spPr>
          <a:xfrm>
            <a:off x="7314319" y="3975707"/>
            <a:ext cx="12201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b="1" dirty="0"/>
              <a:t>Train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C57A8EEB-DFEA-3484-7C16-42B1050E261C}"/>
              </a:ext>
            </a:extLst>
          </p:cNvPr>
          <p:cNvSpPr txBox="1">
            <a:spLocks/>
          </p:cNvSpPr>
          <p:nvPr/>
        </p:nvSpPr>
        <p:spPr>
          <a:xfrm>
            <a:off x="7314319" y="4246152"/>
            <a:ext cx="2032512" cy="1119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2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We employed two machine learning approaches.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TensorFlow local neural network employing PCA and </a:t>
            </a:r>
            <a:r>
              <a:rPr lang="en-AU" dirty="0" err="1"/>
              <a:t>kerastuner</a:t>
            </a:r>
            <a:r>
              <a:rPr lang="en-AU" dirty="0"/>
              <a:t> optimisation.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err="1"/>
              <a:t>SciKitLearn</a:t>
            </a:r>
            <a:r>
              <a:rPr lang="en-AU" dirty="0"/>
              <a:t> random forest employing cross-validation training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C1FBF177-8320-5B59-0324-39105A37BD99}"/>
              </a:ext>
            </a:extLst>
          </p:cNvPr>
          <p:cNvSpPr txBox="1">
            <a:spLocks/>
          </p:cNvSpPr>
          <p:nvPr/>
        </p:nvSpPr>
        <p:spPr>
          <a:xfrm>
            <a:off x="9668461" y="4246152"/>
            <a:ext cx="2032512" cy="1119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2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We applied our models to an independent set of test results.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865DFC-235B-56A3-05D1-515D7A757518}"/>
              </a:ext>
            </a:extLst>
          </p:cNvPr>
          <p:cNvSpPr txBox="1"/>
          <p:nvPr/>
        </p:nvSpPr>
        <p:spPr>
          <a:xfrm>
            <a:off x="9668461" y="3975707"/>
            <a:ext cx="12201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b="1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13074812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A2783A-2442-093A-C269-F00BF4203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C1B1F-4605-4599-8AD5-8F6FB1C3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2BBB-68AE-C949-A9DC-64F8B3053AF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30F77-7DAA-AC6C-9773-599EAE881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B3248-1929-8DCF-2C26-FD9CA865F6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3124" y="1966303"/>
            <a:ext cx="9984062" cy="481918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C85F23-C459-9609-CC7C-04BA81F3E6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ln>
            <a:prstDash val="solid"/>
          </a:ln>
        </p:spPr>
        <p:txBody>
          <a:bodyPr/>
          <a:lstStyle/>
          <a:p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9C7CB7-9F29-7EA7-1751-A81894784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0D0641-B325-F2D0-299C-83B1A5B923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83BAA5-4674-943A-BFC7-014773798B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7DF7B29-4FC2-F13C-F1DA-0503EE08B87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C99C3A-EE24-B91F-22B7-B3CA08896DF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40FEFA-5BE9-AFB6-DF6D-55BE67A1DE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293232319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A329F2-1A76-50FF-37D4-4271CF56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2A463-AC2E-7ADE-FFBD-5687ACCB4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2BBB-68AE-C949-A9DC-64F8B3053A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FEDEB-71E4-5A60-1384-B5A5914E0E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Neural Network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9ECE8-C9B9-48E7-53D9-753908A901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20DC44-3F1E-6D40-B24E-77E44B570C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C8AED-C16A-9BE2-9F9C-C2C71A2E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729" y="342425"/>
            <a:ext cx="5799051" cy="28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CF588-8455-1A4B-9F97-68FF7126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730" y="3277753"/>
            <a:ext cx="579905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79026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EEEBEC-A8A6-7F68-E8A8-99DE3C9FB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AF14A-C541-9BB2-57CB-7304128EC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D2BBB-68AE-C949-A9DC-64F8B3053A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55E27D-038F-D826-A723-9C96442ACE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Random Forest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5B39C-6DA5-17EB-FD1B-F82465E3CC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17133-5A2F-780C-C356-8BE377567B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743" y="1173073"/>
            <a:ext cx="5797478" cy="1185570"/>
          </a:xfrm>
        </p:spPr>
        <p:txBody>
          <a:bodyPr/>
          <a:lstStyle/>
          <a:p>
            <a:pPr algn="just">
              <a:spcBef>
                <a:spcPts val="300"/>
              </a:spcBef>
            </a:pPr>
            <a:r>
              <a:rPr lang="en-AU" sz="1600" dirty="0"/>
              <a:t>Random forest algorithm with cross-validation.</a:t>
            </a:r>
          </a:p>
          <a:p>
            <a:pPr algn="just">
              <a:spcBef>
                <a:spcPts val="300"/>
              </a:spcBef>
            </a:pPr>
            <a:r>
              <a:rPr lang="en-AU" sz="1600" dirty="0"/>
              <a:t>Advantages:</a:t>
            </a: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AU" sz="1600" dirty="0"/>
              <a:t>Better interpretability</a:t>
            </a: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AU" sz="1600" dirty="0"/>
              <a:t>Less likelihood of overfitting compared to neural network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C0C63-7D14-B626-730D-64341737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46" y="3453053"/>
            <a:ext cx="4573334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830E21-3BB3-13A6-054D-4A8595D2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52" y="3461233"/>
            <a:ext cx="3504674" cy="29888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CAFA6B-FFB5-7ED3-9D24-88CF1A5FC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71" b="98565" l="0" r="95941">
                        <a14:foregroundMark x1="738" y1="42584" x2="19188" y2="41627"/>
                        <a14:foregroundMark x1="19188" y1="41627" x2="2214" y2="40670"/>
                        <a14:foregroundMark x1="2214" y1="40670" x2="16236" y2="41148"/>
                        <a14:foregroundMark x1="738" y1="39713" x2="2583" y2="38278"/>
                        <a14:foregroundMark x1="738" y1="40191" x2="19926" y2="42584"/>
                        <a14:foregroundMark x1="19926" y1="42584" x2="19557" y2="42105"/>
                        <a14:foregroundMark x1="3321" y1="41148" x2="18819" y2="41627"/>
                        <a14:foregroundMark x1="24354" y1="29187" x2="40959" y2="28230"/>
                        <a14:foregroundMark x1="35793" y1="54545" x2="42435" y2="51675"/>
                        <a14:foregroundMark x1="23616" y1="79426" x2="43542" y2="80383"/>
                        <a14:foregroundMark x1="43542" y1="80383" x2="26937" y2="88038"/>
                        <a14:foregroundMark x1="26937" y1="88038" x2="48339" y2="98086"/>
                        <a14:foregroundMark x1="48339" y1="98086" x2="69004" y2="96651"/>
                        <a14:foregroundMark x1="69004" y1="96651" x2="51661" y2="88995"/>
                        <a14:foregroundMark x1="51661" y1="88995" x2="71956" y2="80861"/>
                        <a14:foregroundMark x1="71956" y1="80861" x2="81919" y2="80861"/>
                        <a14:foregroundMark x1="54244" y1="70813" x2="89668" y2="70813"/>
                        <a14:foregroundMark x1="89668" y1="70813" x2="93727" y2="66507"/>
                        <a14:foregroundMark x1="91144" y1="25837" x2="93358" y2="48325"/>
                        <a14:foregroundMark x1="93358" y1="48325" x2="66790" y2="46890"/>
                        <a14:foregroundMark x1="66790" y1="46890" x2="46494" y2="38278"/>
                        <a14:foregroundMark x1="46494" y1="38278" x2="38007" y2="49282"/>
                        <a14:foregroundMark x1="4059" y1="34450" x2="19557" y2="44976"/>
                        <a14:foregroundMark x1="19557" y1="44976" x2="20664" y2="48325"/>
                        <a14:foregroundMark x1="13284" y1="39234" x2="21402" y2="39713"/>
                        <a14:foregroundMark x1="10701" y1="38278" x2="16974" y2="35407"/>
                        <a14:foregroundMark x1="20295" y1="28230" x2="38745" y2="27273"/>
                        <a14:foregroundMark x1="38745" y1="27273" x2="50923" y2="9569"/>
                        <a14:foregroundMark x1="50923" y1="9569" x2="69742" y2="4306"/>
                        <a14:foregroundMark x1="69742" y1="4306" x2="45018" y2="8134"/>
                        <a14:foregroundMark x1="45018" y1="8134" x2="75646" y2="15311"/>
                        <a14:foregroundMark x1="75646" y1="15311" x2="26199" y2="29187"/>
                        <a14:foregroundMark x1="26199" y1="29187" x2="52030" y2="23445"/>
                        <a14:foregroundMark x1="52030" y1="23445" x2="81550" y2="28230"/>
                        <a14:foregroundMark x1="81550" y1="28230" x2="54244" y2="45455"/>
                        <a14:foregroundMark x1="54244" y1="45455" x2="73063" y2="50239"/>
                        <a14:foregroundMark x1="73063" y1="50239" x2="95572" y2="66507"/>
                        <a14:foregroundMark x1="95572" y1="66507" x2="93358" y2="70813"/>
                        <a14:foregroundMark x1="38007" y1="58852" x2="54982" y2="66507"/>
                        <a14:foregroundMark x1="54982" y1="66507" x2="57196" y2="64115"/>
                        <a14:foregroundMark x1="43173" y1="41148" x2="28413" y2="30622"/>
                        <a14:foregroundMark x1="28413" y1="30622" x2="19926" y2="33971"/>
                        <a14:foregroundMark x1="17712" y1="31579" x2="14760" y2="33014"/>
                        <a14:foregroundMark x1="46494" y1="14354" x2="62362" y2="3349"/>
                        <a14:foregroundMark x1="62362" y1="3349" x2="80074" y2="5742"/>
                        <a14:foregroundMark x1="80074" y1="5742" x2="62362" y2="7177"/>
                        <a14:foregroundMark x1="62362" y1="7177" x2="78967" y2="3349"/>
                        <a14:foregroundMark x1="76384" y1="10526" x2="79705" y2="15311"/>
                        <a14:foregroundMark x1="32841" y1="55502" x2="34317" y2="53589"/>
                        <a14:foregroundMark x1="35055" y1="57416" x2="32103" y2="54545"/>
                        <a14:foregroundMark x1="22509" y1="29665" x2="39483" y2="23923"/>
                        <a14:foregroundMark x1="39483" y1="23923" x2="26568" y2="28230"/>
                        <a14:foregroundMark x1="28782" y1="24880" x2="29151" y2="26316"/>
                        <a14:foregroundMark x1="45018" y1="80861" x2="22878" y2="78947"/>
                        <a14:foregroundMark x1="43911" y1="99043" x2="22878" y2="97129"/>
                        <a14:foregroundMark x1="21402" y1="80383" x2="22509" y2="97608"/>
                        <a14:foregroundMark x1="81919" y1="76555" x2="85609" y2="98086"/>
                        <a14:foregroundMark x1="85609" y1="98086" x2="81550" y2="80383"/>
                        <a14:foregroundMark x1="81550" y1="80383" x2="81550" y2="80383"/>
                        <a14:foregroundMark x1="78229" y1="7656" x2="83764" y2="11962"/>
                        <a14:foregroundMark x1="79336" y1="11005" x2="82657" y2="14833"/>
                        <a14:foregroundMark x1="81550" y1="10048" x2="83026" y2="16268"/>
                        <a14:foregroundMark x1="79336" y1="6220" x2="85978" y2="16746"/>
                        <a14:foregroundMark x1="27306" y1="24402" x2="27306" y2="26794"/>
                        <a14:foregroundMark x1="89299" y1="71770" x2="87823" y2="71292"/>
                        <a14:foregroundMark x1="93358" y1="64593" x2="87085" y2="73684"/>
                        <a14:foregroundMark x1="87823" y1="24880" x2="85978" y2="23923"/>
                        <a14:foregroundMark x1="85240" y1="14354" x2="89299" y2="26316"/>
                        <a14:foregroundMark x1="84871" y1="14354" x2="90775" y2="22488"/>
                        <a14:foregroundMark x1="84871" y1="13876" x2="88192" y2="15789"/>
                        <a14:foregroundMark x1="91513" y1="23923" x2="92620" y2="30622"/>
                        <a14:foregroundMark x1="93358" y1="26794" x2="92989" y2="30144"/>
                        <a14:foregroundMark x1="91882" y1="25837" x2="93727" y2="29187"/>
                        <a14:foregroundMark x1="92620" y1="50239" x2="85978" y2="54545"/>
                        <a14:foregroundMark x1="87085" y1="54545" x2="88930" y2="60287"/>
                        <a14:foregroundMark x1="92989" y1="50718" x2="93727" y2="62201"/>
                        <a14:foregroundMark x1="95203" y1="66029" x2="91144" y2="70813"/>
                        <a14:foregroundMark x1="95572" y1="65072" x2="88930" y2="71770"/>
                        <a14:foregroundMark x1="95203" y1="66029" x2="85978" y2="73684"/>
                        <a14:foregroundMark x1="84133" y1="78947" x2="85609" y2="76555"/>
                        <a14:foregroundMark x1="93358" y1="74163" x2="94096" y2="72249"/>
                        <a14:foregroundMark x1="95203" y1="71770" x2="95203" y2="71770"/>
                        <a14:foregroundMark x1="95203" y1="73206" x2="95203" y2="73206"/>
                        <a14:foregroundMark x1="95572" y1="69378" x2="95572" y2="69378"/>
                        <a14:foregroundMark x1="95941" y1="70813" x2="95941" y2="70813"/>
                        <a14:foregroundMark x1="95572" y1="69378" x2="95572" y2="69378"/>
                        <a14:foregroundMark x1="95572" y1="68421" x2="95572" y2="68421"/>
                        <a14:foregroundMark x1="95941" y1="67943" x2="95941" y2="67943"/>
                        <a14:foregroundMark x1="92989" y1="52153" x2="92989" y2="52153"/>
                        <a14:foregroundMark x1="93727" y1="51675" x2="93727" y2="51675"/>
                        <a14:foregroundMark x1="93358" y1="53110" x2="93358" y2="53110"/>
                        <a14:foregroundMark x1="92620" y1="25837" x2="92620" y2="25837"/>
                        <a14:foregroundMark x1="87823" y1="17703" x2="87823" y2="17703"/>
                        <a14:backgroundMark x1="7749" y1="68421" x2="21033" y2="52632"/>
                        <a14:backgroundMark x1="21033" y1="52632" x2="20342" y2="48424"/>
                        <a14:backgroundMark x1="23197" y1="21605" x2="29151" y2="12919"/>
                        <a14:backgroundMark x1="22495" y1="22629" x2="22926" y2="22000"/>
                        <a14:backgroundMark x1="21279" y1="24402" x2="22483" y2="22645"/>
                        <a14:backgroundMark x1="20242" y1="25914" x2="21030" y2="24765"/>
                        <a14:backgroundMark x1="29151" y1="12919" x2="33948" y2="119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393" y="3926204"/>
            <a:ext cx="2820941" cy="2173169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DB1F612-2392-C2B9-E55C-895BBFB02D72}"/>
              </a:ext>
            </a:extLst>
          </p:cNvPr>
          <p:cNvSpPr txBox="1">
            <a:spLocks/>
          </p:cNvSpPr>
          <p:nvPr/>
        </p:nvSpPr>
        <p:spPr>
          <a:xfrm>
            <a:off x="872743" y="2788798"/>
            <a:ext cx="3348000" cy="8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dirty="0"/>
              <a:t>Good at predicting correct test results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dirty="0"/>
              <a:t>Poor at predicting incorrect test results</a:t>
            </a:r>
          </a:p>
          <a:p>
            <a:endParaRPr lang="en-AU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4F69347-E65A-D595-1B21-220959595AD2}"/>
              </a:ext>
            </a:extLst>
          </p:cNvPr>
          <p:cNvSpPr txBox="1">
            <a:spLocks/>
          </p:cNvSpPr>
          <p:nvPr/>
        </p:nvSpPr>
        <p:spPr>
          <a:xfrm>
            <a:off x="4800998" y="2788798"/>
            <a:ext cx="3348000" cy="8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AU" dirty="0"/>
              <a:t>Minor features may be skewing this model.</a:t>
            </a:r>
          </a:p>
          <a:p>
            <a:endParaRPr lang="en-AU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651F29-68CA-1BC1-F8F7-E8D3C825D2FC}"/>
              </a:ext>
            </a:extLst>
          </p:cNvPr>
          <p:cNvSpPr txBox="1">
            <a:spLocks/>
          </p:cNvSpPr>
          <p:nvPr/>
        </p:nvSpPr>
        <p:spPr>
          <a:xfrm>
            <a:off x="8729253" y="2788798"/>
            <a:ext cx="3348000" cy="864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72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AU" dirty="0"/>
              <a:t>Unsupervised learning using the UMAP algorithm shows that disagreement can occur throughout the data space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383381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4D876-BA63-8383-D2AB-62040380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5575" y="6305550"/>
            <a:ext cx="462513" cy="365125"/>
          </a:xfrm>
        </p:spPr>
        <p:txBody>
          <a:bodyPr/>
          <a:lstStyle/>
          <a:p>
            <a:fld id="{C3AD2BBB-68AE-C949-A9DC-64F8B3053A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5360E-6960-E5A6-D8F8-944C689191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Training Results and Predictions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CE6E18-2DDE-885B-CB5D-A1A58F322A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6860" y="1651610"/>
            <a:ext cx="5769140" cy="1185570"/>
          </a:xfrm>
        </p:spPr>
        <p:txBody>
          <a:bodyPr/>
          <a:lstStyle/>
          <a:p>
            <a:r>
              <a:rPr lang="en-AU" dirty="0"/>
              <a:t>We obtained SOPHiA Genetics test results on a further 94 clinical samples. No ‘gold standard’ reference result was available. We asked the models to predict if the test result was likely to be incorrect.</a:t>
            </a:r>
          </a:p>
        </p:txBody>
      </p:sp>
      <p:pic>
        <p:nvPicPr>
          <p:cNvPr id="10" name="Picture 9" descr="A graph of blue squares&#10;&#10;Description automatically generated">
            <a:extLst>
              <a:ext uri="{FF2B5EF4-FFF2-40B4-BE49-F238E27FC236}">
                <a16:creationId xmlns:a16="http://schemas.microsoft.com/office/drawing/2014/main" id="{31970C9B-0884-25F7-817D-3CF2D597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1" y="2996870"/>
            <a:ext cx="4032000" cy="3024000"/>
          </a:xfrm>
          <a:prstGeom prst="rect">
            <a:avLst/>
          </a:prstGeom>
        </p:spPr>
      </p:pic>
      <p:pic>
        <p:nvPicPr>
          <p:cNvPr id="12" name="Picture 11" descr="A graph of a graph with blue and orange bars&#10;&#10;Description automatically generated">
            <a:extLst>
              <a:ext uri="{FF2B5EF4-FFF2-40B4-BE49-F238E27FC236}">
                <a16:creationId xmlns:a16="http://schemas.microsoft.com/office/drawing/2014/main" id="{8F0C1FDE-8579-8EB6-27E3-9FE3E2F48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122" y="3003550"/>
            <a:ext cx="4068000" cy="3051000"/>
          </a:xfrm>
          <a:prstGeom prst="rect">
            <a:avLst/>
          </a:prstGeom>
        </p:spPr>
      </p:pic>
      <p:pic>
        <p:nvPicPr>
          <p:cNvPr id="14" name="Picture 13" descr="A green and red rectangular box with white text&#10;&#10;Description automatically generated">
            <a:extLst>
              <a:ext uri="{FF2B5EF4-FFF2-40B4-BE49-F238E27FC236}">
                <a16:creationId xmlns:a16="http://schemas.microsoft.com/office/drawing/2014/main" id="{C7C812D6-E3F4-2E23-F9E7-21F8580C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46" y="3053080"/>
            <a:ext cx="3996001" cy="2664000"/>
          </a:xfrm>
          <a:prstGeom prst="rect">
            <a:avLst/>
          </a:prstGeom>
        </p:spPr>
      </p:pic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EA913A9D-5C4A-17B9-6002-7FB38838B67F}"/>
              </a:ext>
            </a:extLst>
          </p:cNvPr>
          <p:cNvSpPr txBox="1">
            <a:spLocks/>
          </p:cNvSpPr>
          <p:nvPr/>
        </p:nvSpPr>
        <p:spPr>
          <a:xfrm>
            <a:off x="636220" y="6060430"/>
            <a:ext cx="3112819" cy="7423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2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Comment. 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F285F71A-CC7E-32AF-6768-6C5F799BA088}"/>
              </a:ext>
            </a:extLst>
          </p:cNvPr>
          <p:cNvSpPr txBox="1">
            <a:spLocks/>
          </p:cNvSpPr>
          <p:nvPr/>
        </p:nvSpPr>
        <p:spPr>
          <a:xfrm>
            <a:off x="4582212" y="6060430"/>
            <a:ext cx="3112819" cy="7423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2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Comment. 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22BE73B-E85A-FF29-70E6-CA50866DED68}"/>
              </a:ext>
            </a:extLst>
          </p:cNvPr>
          <p:cNvSpPr txBox="1">
            <a:spLocks/>
          </p:cNvSpPr>
          <p:nvPr/>
        </p:nvSpPr>
        <p:spPr>
          <a:xfrm>
            <a:off x="8540325" y="6060430"/>
            <a:ext cx="3112819" cy="7423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2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1800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6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54000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Comment. </a:t>
            </a:r>
          </a:p>
        </p:txBody>
      </p:sp>
    </p:spTree>
    <p:extLst>
      <p:ext uri="{BB962C8B-B14F-4D97-AF65-F5344CB8AC3E}">
        <p14:creationId xmlns:p14="http://schemas.microsoft.com/office/powerpoint/2010/main" val="374992445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PM">
      <a:dk1>
        <a:srgbClr val="411E75"/>
      </a:dk1>
      <a:lt1>
        <a:srgbClr val="FFFFFF"/>
      </a:lt1>
      <a:dk2>
        <a:srgbClr val="000000"/>
      </a:dk2>
      <a:lt2>
        <a:srgbClr val="E6E6E6"/>
      </a:lt2>
      <a:accent1>
        <a:srgbClr val="411E75"/>
      </a:accent1>
      <a:accent2>
        <a:srgbClr val="92278F"/>
      </a:accent2>
      <a:accent3>
        <a:srgbClr val="828282"/>
      </a:accent3>
      <a:accent4>
        <a:srgbClr val="AD3092"/>
      </a:accent4>
      <a:accent5>
        <a:srgbClr val="595959"/>
      </a:accent5>
      <a:accent6>
        <a:srgbClr val="AAAAAA"/>
      </a:accent6>
      <a:hlink>
        <a:srgbClr val="411D74"/>
      </a:hlink>
      <a:folHlink>
        <a:srgbClr val="AAAAA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4E20904F3A15429D4C6117AB419F92" ma:contentTypeVersion="13" ma:contentTypeDescription="Create a new document." ma:contentTypeScope="" ma:versionID="b609f80094411b895388a22bc72b12d8">
  <xsd:schema xmlns:xsd="http://www.w3.org/2001/XMLSchema" xmlns:xs="http://www.w3.org/2001/XMLSchema" xmlns:p="http://schemas.microsoft.com/office/2006/metadata/properties" xmlns:ns2="85b3e068-14d7-4ebe-9176-3232802d73ff" xmlns:ns3="30989c6c-7074-4891-be78-27cd045be243" xmlns:ns4="60ee20dc-9b3a-4e34-8940-281fdbd4adea" targetNamespace="http://schemas.microsoft.com/office/2006/metadata/properties" ma:root="true" ma:fieldsID="7e6a42ef28be2ccd03e7513ef57dbe95" ns2:_="" ns3:_="" ns4:_="">
    <xsd:import namespace="85b3e068-14d7-4ebe-9176-3232802d73ff"/>
    <xsd:import namespace="30989c6c-7074-4891-be78-27cd045be243"/>
    <xsd:import namespace="60ee20dc-9b3a-4e34-8940-281fdbd4ad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Instruct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b3e068-14d7-4ebe-9176-3232802d7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54dc490e-0ba4-43e8-b334-a6bff8b18b7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Instructions" ma:index="20" nillable="true" ma:displayName="Instructions" ma:format="Dropdown" ma:internalName="Instruction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989c6c-7074-4891-be78-27cd045be24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e20dc-9b3a-4e34-8940-281fdbd4adea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72d93b31-b22f-40d7-bed5-b92bf0965c41}" ma:internalName="TaxCatchAll" ma:showField="CatchAllData" ma:web="30989c6c-7074-4891-be78-27cd045be2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0ee20dc-9b3a-4e34-8940-281fdbd4adea" xsi:nil="true"/>
    <lcf76f155ced4ddcb4097134ff3c332f xmlns="85b3e068-14d7-4ebe-9176-3232802d73ff">
      <Terms xmlns="http://schemas.microsoft.com/office/infopath/2007/PartnerControls"/>
    </lcf76f155ced4ddcb4097134ff3c332f>
    <Instructions xmlns="85b3e068-14d7-4ebe-9176-3232802d73ff" xsi:nil="true"/>
  </documentManagement>
</p:properties>
</file>

<file path=customXml/itemProps1.xml><?xml version="1.0" encoding="utf-8"?>
<ds:datastoreItem xmlns:ds="http://schemas.openxmlformats.org/officeDocument/2006/customXml" ds:itemID="{1F1435F8-46AD-49B6-BCC5-F46217BFA8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757086-87C7-4779-BC33-E265C9D440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b3e068-14d7-4ebe-9176-3232802d73ff"/>
    <ds:schemaRef ds:uri="30989c6c-7074-4891-be78-27cd045be243"/>
    <ds:schemaRef ds:uri="60ee20dc-9b3a-4e34-8940-281fdbd4ad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E8420B-89D8-4879-86EF-941ACA22E2AE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30989c6c-7074-4891-be78-27cd045be243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0ee20dc-9b3a-4e34-8940-281fdbd4adea"/>
    <ds:schemaRef ds:uri="85b3e068-14d7-4ebe-9176-3232802d73f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3128</TotalTime>
  <Words>645</Words>
  <Application>Microsoft Macintosh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Evaluating the accuracy of cancer diagnostic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  We are: Andrew Fellowes Roberto Sammassimo Richard Soos Richard Thornton  We are glad its over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Deanne Antao</dc:creator>
  <cp:lastModifiedBy>Andrew Fellowes</cp:lastModifiedBy>
  <cp:revision>57</cp:revision>
  <dcterms:created xsi:type="dcterms:W3CDTF">2022-05-11T01:55:24Z</dcterms:created>
  <dcterms:modified xsi:type="dcterms:W3CDTF">2023-08-10T05:25:06Z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0x010100B94E20904F3A15429D4C6117AB419F92</vt:lpwstr>
  </property>
</Properties>
</file>